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 id="2147483686" r:id="rId3"/>
    <p:sldMasterId id="2147483709" r:id="rId4"/>
    <p:sldMasterId id="2147483711" r:id="rId5"/>
  </p:sldMasterIdLst>
  <p:sldIdLst>
    <p:sldId id="256" r:id="rId6"/>
    <p:sldId id="258" r:id="rId7"/>
    <p:sldId id="259" r:id="rId8"/>
    <p:sldId id="261" r:id="rId9"/>
    <p:sldId id="262" r:id="rId10"/>
    <p:sldId id="263" r:id="rId11"/>
    <p:sldId id="264" r:id="rId12"/>
    <p:sldId id="265" r:id="rId13"/>
    <p:sldId id="268" r:id="rId14"/>
    <p:sldId id="269" r:id="rId15"/>
    <p:sldId id="270" r:id="rId16"/>
    <p:sldId id="271" r:id="rId17"/>
    <p:sldId id="272" r:id="rId18"/>
    <p:sldId id="274" r:id="rId19"/>
    <p:sldId id="266" r:id="rId20"/>
    <p:sldId id="267"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228" autoAdjust="0"/>
  </p:normalViewPr>
  <p:slideViewPr>
    <p:cSldViewPr snapToGrid="0">
      <p:cViewPr varScale="1">
        <p:scale>
          <a:sx n="99" d="100"/>
          <a:sy n="99" d="100"/>
        </p:scale>
        <p:origin x="50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1920167" y="-2190200"/>
            <a:ext cx="4282000" cy="4282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0" name="Google Shape;10;p2"/>
          <p:cNvSpPr/>
          <p:nvPr/>
        </p:nvSpPr>
        <p:spPr>
          <a:xfrm>
            <a:off x="1487667" y="5748100"/>
            <a:ext cx="4282000" cy="4282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1" name="Google Shape;11;p2"/>
          <p:cNvSpPr/>
          <p:nvPr/>
        </p:nvSpPr>
        <p:spPr>
          <a:xfrm>
            <a:off x="9889033" y="3049500"/>
            <a:ext cx="3280800" cy="3281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2" name="Google Shape;12;p2"/>
          <p:cNvSpPr txBox="1">
            <a:spLocks noGrp="1"/>
          </p:cNvSpPr>
          <p:nvPr>
            <p:ph type="ctrTitle"/>
          </p:nvPr>
        </p:nvSpPr>
        <p:spPr>
          <a:xfrm>
            <a:off x="953567" y="2029476"/>
            <a:ext cx="5745200" cy="21956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7333" b="0">
                <a:latin typeface="Wix Madefor Display ExtraBold"/>
                <a:ea typeface="Wix Madefor Display ExtraBold"/>
                <a:cs typeface="Wix Madefor Display ExtraBold"/>
                <a:sym typeface="Wix Madefor Display ExtraBold"/>
              </a:defRPr>
            </a:lvl1pPr>
            <a:lvl2pPr lvl="1" algn="ctr">
              <a:lnSpc>
                <a:spcPct val="100000"/>
              </a:lnSpc>
              <a:spcBef>
                <a:spcPts val="0"/>
              </a:spcBef>
              <a:spcAft>
                <a:spcPts val="0"/>
              </a:spcAft>
              <a:buClr>
                <a:srgbClr val="191919"/>
              </a:buClr>
              <a:buSzPts val="5200"/>
              <a:buNone/>
              <a:defRPr sz="6933">
                <a:solidFill>
                  <a:srgbClr val="191919"/>
                </a:solidFill>
              </a:defRPr>
            </a:lvl2pPr>
            <a:lvl3pPr lvl="2" algn="ctr">
              <a:lnSpc>
                <a:spcPct val="100000"/>
              </a:lnSpc>
              <a:spcBef>
                <a:spcPts val="0"/>
              </a:spcBef>
              <a:spcAft>
                <a:spcPts val="0"/>
              </a:spcAft>
              <a:buClr>
                <a:srgbClr val="191919"/>
              </a:buClr>
              <a:buSzPts val="5200"/>
              <a:buNone/>
              <a:defRPr sz="6933">
                <a:solidFill>
                  <a:srgbClr val="191919"/>
                </a:solidFill>
              </a:defRPr>
            </a:lvl3pPr>
            <a:lvl4pPr lvl="3" algn="ctr">
              <a:lnSpc>
                <a:spcPct val="100000"/>
              </a:lnSpc>
              <a:spcBef>
                <a:spcPts val="0"/>
              </a:spcBef>
              <a:spcAft>
                <a:spcPts val="0"/>
              </a:spcAft>
              <a:buClr>
                <a:srgbClr val="191919"/>
              </a:buClr>
              <a:buSzPts val="5200"/>
              <a:buNone/>
              <a:defRPr sz="6933">
                <a:solidFill>
                  <a:srgbClr val="191919"/>
                </a:solidFill>
              </a:defRPr>
            </a:lvl4pPr>
            <a:lvl5pPr lvl="4" algn="ctr">
              <a:lnSpc>
                <a:spcPct val="100000"/>
              </a:lnSpc>
              <a:spcBef>
                <a:spcPts val="0"/>
              </a:spcBef>
              <a:spcAft>
                <a:spcPts val="0"/>
              </a:spcAft>
              <a:buClr>
                <a:srgbClr val="191919"/>
              </a:buClr>
              <a:buSzPts val="5200"/>
              <a:buNone/>
              <a:defRPr sz="6933">
                <a:solidFill>
                  <a:srgbClr val="191919"/>
                </a:solidFill>
              </a:defRPr>
            </a:lvl5pPr>
            <a:lvl6pPr lvl="5" algn="ctr">
              <a:lnSpc>
                <a:spcPct val="100000"/>
              </a:lnSpc>
              <a:spcBef>
                <a:spcPts val="0"/>
              </a:spcBef>
              <a:spcAft>
                <a:spcPts val="0"/>
              </a:spcAft>
              <a:buClr>
                <a:srgbClr val="191919"/>
              </a:buClr>
              <a:buSzPts val="5200"/>
              <a:buNone/>
              <a:defRPr sz="6933">
                <a:solidFill>
                  <a:srgbClr val="191919"/>
                </a:solidFill>
              </a:defRPr>
            </a:lvl6pPr>
            <a:lvl7pPr lvl="6" algn="ctr">
              <a:lnSpc>
                <a:spcPct val="100000"/>
              </a:lnSpc>
              <a:spcBef>
                <a:spcPts val="0"/>
              </a:spcBef>
              <a:spcAft>
                <a:spcPts val="0"/>
              </a:spcAft>
              <a:buClr>
                <a:srgbClr val="191919"/>
              </a:buClr>
              <a:buSzPts val="5200"/>
              <a:buNone/>
              <a:defRPr sz="6933">
                <a:solidFill>
                  <a:srgbClr val="191919"/>
                </a:solidFill>
              </a:defRPr>
            </a:lvl7pPr>
            <a:lvl8pPr lvl="7" algn="ctr">
              <a:lnSpc>
                <a:spcPct val="100000"/>
              </a:lnSpc>
              <a:spcBef>
                <a:spcPts val="0"/>
              </a:spcBef>
              <a:spcAft>
                <a:spcPts val="0"/>
              </a:spcAft>
              <a:buClr>
                <a:srgbClr val="191919"/>
              </a:buClr>
              <a:buSzPts val="5200"/>
              <a:buNone/>
              <a:defRPr sz="6933">
                <a:solidFill>
                  <a:srgbClr val="191919"/>
                </a:solidFill>
              </a:defRPr>
            </a:lvl8pPr>
            <a:lvl9pPr lvl="8" algn="ctr">
              <a:lnSpc>
                <a:spcPct val="100000"/>
              </a:lnSpc>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3" name="Google Shape;13;p2"/>
          <p:cNvSpPr txBox="1">
            <a:spLocks noGrp="1"/>
          </p:cNvSpPr>
          <p:nvPr>
            <p:ph type="subTitle" idx="1"/>
          </p:nvPr>
        </p:nvSpPr>
        <p:spPr>
          <a:xfrm>
            <a:off x="953465" y="4282524"/>
            <a:ext cx="5745200" cy="546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
        <p:nvSpPr>
          <p:cNvPr id="14" name="Google Shape;14;p2"/>
          <p:cNvSpPr>
            <a:spLocks noGrp="1"/>
          </p:cNvSpPr>
          <p:nvPr>
            <p:ph type="pic" idx="2"/>
          </p:nvPr>
        </p:nvSpPr>
        <p:spPr>
          <a:xfrm>
            <a:off x="7208533" y="1110100"/>
            <a:ext cx="4030000" cy="4638000"/>
          </a:xfrm>
          <a:prstGeom prst="roundRect">
            <a:avLst>
              <a:gd name="adj" fmla="val 16667"/>
            </a:avLst>
          </a:prstGeom>
          <a:noFill/>
          <a:ln>
            <a:noFill/>
          </a:ln>
        </p:spPr>
      </p:sp>
    </p:spTree>
    <p:extLst>
      <p:ext uri="{BB962C8B-B14F-4D97-AF65-F5344CB8AC3E}">
        <p14:creationId xmlns:p14="http://schemas.microsoft.com/office/powerpoint/2010/main" val="4207233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37"/>
        <p:cNvGrpSpPr/>
        <p:nvPr/>
      </p:nvGrpSpPr>
      <p:grpSpPr>
        <a:xfrm>
          <a:off x="0" y="0"/>
          <a:ext cx="0" cy="0"/>
          <a:chOff x="0" y="0"/>
          <a:chExt cx="0" cy="0"/>
        </a:xfrm>
      </p:grpSpPr>
      <p:sp>
        <p:nvSpPr>
          <p:cNvPr id="238" name="Google Shape;238;p11"/>
          <p:cNvSpPr/>
          <p:nvPr/>
        </p:nvSpPr>
        <p:spPr>
          <a:xfrm>
            <a:off x="-1920167" y="-1232900"/>
            <a:ext cx="4282000" cy="4282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39" name="Google Shape;239;p11"/>
          <p:cNvSpPr/>
          <p:nvPr/>
        </p:nvSpPr>
        <p:spPr>
          <a:xfrm>
            <a:off x="2512433" y="5055367"/>
            <a:ext cx="4282000" cy="4282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40" name="Google Shape;240;p11"/>
          <p:cNvSpPr/>
          <p:nvPr/>
        </p:nvSpPr>
        <p:spPr>
          <a:xfrm>
            <a:off x="10534700" y="350300"/>
            <a:ext cx="2698800" cy="2699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41" name="Google Shape;241;p11"/>
          <p:cNvSpPr txBox="1">
            <a:spLocks noGrp="1"/>
          </p:cNvSpPr>
          <p:nvPr>
            <p:ph type="title" hasCustomPrompt="1"/>
          </p:nvPr>
        </p:nvSpPr>
        <p:spPr>
          <a:xfrm>
            <a:off x="5819333" y="1962733"/>
            <a:ext cx="5419200" cy="1605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242" name="Google Shape;242;p11"/>
          <p:cNvSpPr txBox="1">
            <a:spLocks noGrp="1"/>
          </p:cNvSpPr>
          <p:nvPr>
            <p:ph type="subTitle" idx="1"/>
          </p:nvPr>
        </p:nvSpPr>
        <p:spPr>
          <a:xfrm>
            <a:off x="5819333" y="3816232"/>
            <a:ext cx="54192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243" name="Google Shape;243;p11"/>
          <p:cNvSpPr>
            <a:spLocks noGrp="1"/>
          </p:cNvSpPr>
          <p:nvPr>
            <p:ph type="pic" idx="2"/>
          </p:nvPr>
        </p:nvSpPr>
        <p:spPr>
          <a:xfrm>
            <a:off x="1403900" y="1110100"/>
            <a:ext cx="4030000" cy="4638000"/>
          </a:xfrm>
          <a:prstGeom prst="roundRect">
            <a:avLst>
              <a:gd name="adj" fmla="val 16667"/>
            </a:avLst>
          </a:prstGeom>
          <a:noFill/>
          <a:ln>
            <a:noFill/>
          </a:ln>
        </p:spPr>
      </p:sp>
    </p:spTree>
    <p:extLst>
      <p:ext uri="{BB962C8B-B14F-4D97-AF65-F5344CB8AC3E}">
        <p14:creationId xmlns:p14="http://schemas.microsoft.com/office/powerpoint/2010/main" val="3085414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4"/>
        <p:cNvGrpSpPr/>
        <p:nvPr/>
      </p:nvGrpSpPr>
      <p:grpSpPr>
        <a:xfrm>
          <a:off x="0" y="0"/>
          <a:ext cx="0" cy="0"/>
          <a:chOff x="0" y="0"/>
          <a:chExt cx="0" cy="0"/>
        </a:xfrm>
      </p:grpSpPr>
    </p:spTree>
    <p:extLst>
      <p:ext uri="{BB962C8B-B14F-4D97-AF65-F5344CB8AC3E}">
        <p14:creationId xmlns:p14="http://schemas.microsoft.com/office/powerpoint/2010/main" val="3993822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45"/>
        <p:cNvGrpSpPr/>
        <p:nvPr/>
      </p:nvGrpSpPr>
      <p:grpSpPr>
        <a:xfrm>
          <a:off x="0" y="0"/>
          <a:ext cx="0" cy="0"/>
          <a:chOff x="0" y="0"/>
          <a:chExt cx="0" cy="0"/>
        </a:xfrm>
      </p:grpSpPr>
      <p:sp>
        <p:nvSpPr>
          <p:cNvPr id="246" name="Google Shape;246;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47" name="Google Shape;247;p13"/>
          <p:cNvSpPr txBox="1">
            <a:spLocks noGrp="1"/>
          </p:cNvSpPr>
          <p:nvPr>
            <p:ph type="title" idx="2" hasCustomPrompt="1"/>
          </p:nvPr>
        </p:nvSpPr>
        <p:spPr>
          <a:xfrm>
            <a:off x="959967" y="2055300"/>
            <a:ext cx="1684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48" name="Google Shape;248;p13"/>
          <p:cNvSpPr txBox="1">
            <a:spLocks noGrp="1"/>
          </p:cNvSpPr>
          <p:nvPr>
            <p:ph type="title" idx="3" hasCustomPrompt="1"/>
          </p:nvPr>
        </p:nvSpPr>
        <p:spPr>
          <a:xfrm>
            <a:off x="959967" y="4184533"/>
            <a:ext cx="1684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49" name="Google Shape;249;p13"/>
          <p:cNvSpPr txBox="1">
            <a:spLocks noGrp="1"/>
          </p:cNvSpPr>
          <p:nvPr>
            <p:ph type="title" idx="4" hasCustomPrompt="1"/>
          </p:nvPr>
        </p:nvSpPr>
        <p:spPr>
          <a:xfrm>
            <a:off x="4355800" y="2055300"/>
            <a:ext cx="1684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50" name="Google Shape;250;p13"/>
          <p:cNvSpPr txBox="1">
            <a:spLocks noGrp="1"/>
          </p:cNvSpPr>
          <p:nvPr>
            <p:ph type="title" idx="5" hasCustomPrompt="1"/>
          </p:nvPr>
        </p:nvSpPr>
        <p:spPr>
          <a:xfrm>
            <a:off x="4355800" y="4184533"/>
            <a:ext cx="1684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51" name="Google Shape;251;p13"/>
          <p:cNvSpPr txBox="1">
            <a:spLocks noGrp="1"/>
          </p:cNvSpPr>
          <p:nvPr>
            <p:ph type="title" idx="6" hasCustomPrompt="1"/>
          </p:nvPr>
        </p:nvSpPr>
        <p:spPr>
          <a:xfrm>
            <a:off x="7751633" y="2055300"/>
            <a:ext cx="1684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52" name="Google Shape;252;p13"/>
          <p:cNvSpPr txBox="1">
            <a:spLocks noGrp="1"/>
          </p:cNvSpPr>
          <p:nvPr>
            <p:ph type="title" idx="7" hasCustomPrompt="1"/>
          </p:nvPr>
        </p:nvSpPr>
        <p:spPr>
          <a:xfrm>
            <a:off x="7751633" y="4184533"/>
            <a:ext cx="1684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53" name="Google Shape;253;p13"/>
          <p:cNvSpPr txBox="1">
            <a:spLocks noGrp="1"/>
          </p:cNvSpPr>
          <p:nvPr>
            <p:ph type="subTitle" idx="1"/>
          </p:nvPr>
        </p:nvSpPr>
        <p:spPr>
          <a:xfrm>
            <a:off x="959967" y="2651933"/>
            <a:ext cx="3074000" cy="9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667">
                <a:solidFill>
                  <a:schemeClr val="dk1"/>
                </a:solidFill>
                <a:latin typeface="Wix Madefor Display ExtraBold"/>
                <a:ea typeface="Wix Madefor Display ExtraBold"/>
                <a:cs typeface="Wix Madefor Display ExtraBold"/>
                <a:sym typeface="Wix Madefor Display ExtraBold"/>
              </a:defRPr>
            </a:lvl1pPr>
            <a:lvl2pPr lvl="1" rtl="0">
              <a:lnSpc>
                <a:spcPct val="100000"/>
              </a:lnSpc>
              <a:spcBef>
                <a:spcPts val="0"/>
              </a:spcBef>
              <a:spcAft>
                <a:spcPts val="0"/>
              </a:spcAft>
              <a:buSzPts val="2000"/>
              <a:buFont typeface="Raleway"/>
              <a:buNone/>
              <a:defRPr sz="2667" b="1">
                <a:latin typeface="Raleway"/>
                <a:ea typeface="Raleway"/>
                <a:cs typeface="Raleway"/>
                <a:sym typeface="Raleway"/>
              </a:defRPr>
            </a:lvl2pPr>
            <a:lvl3pPr lvl="2" rtl="0">
              <a:lnSpc>
                <a:spcPct val="100000"/>
              </a:lnSpc>
              <a:spcBef>
                <a:spcPts val="0"/>
              </a:spcBef>
              <a:spcAft>
                <a:spcPts val="0"/>
              </a:spcAft>
              <a:buSzPts val="2000"/>
              <a:buFont typeface="Raleway"/>
              <a:buNone/>
              <a:defRPr sz="2667" b="1">
                <a:latin typeface="Raleway"/>
                <a:ea typeface="Raleway"/>
                <a:cs typeface="Raleway"/>
                <a:sym typeface="Raleway"/>
              </a:defRPr>
            </a:lvl3pPr>
            <a:lvl4pPr lvl="3" rtl="0">
              <a:lnSpc>
                <a:spcPct val="100000"/>
              </a:lnSpc>
              <a:spcBef>
                <a:spcPts val="0"/>
              </a:spcBef>
              <a:spcAft>
                <a:spcPts val="0"/>
              </a:spcAft>
              <a:buSzPts val="2000"/>
              <a:buFont typeface="Raleway"/>
              <a:buNone/>
              <a:defRPr sz="2667" b="1">
                <a:latin typeface="Raleway"/>
                <a:ea typeface="Raleway"/>
                <a:cs typeface="Raleway"/>
                <a:sym typeface="Raleway"/>
              </a:defRPr>
            </a:lvl4pPr>
            <a:lvl5pPr lvl="4" rtl="0">
              <a:lnSpc>
                <a:spcPct val="100000"/>
              </a:lnSpc>
              <a:spcBef>
                <a:spcPts val="0"/>
              </a:spcBef>
              <a:spcAft>
                <a:spcPts val="0"/>
              </a:spcAft>
              <a:buSzPts val="2000"/>
              <a:buFont typeface="Raleway"/>
              <a:buNone/>
              <a:defRPr sz="2667" b="1">
                <a:latin typeface="Raleway"/>
                <a:ea typeface="Raleway"/>
                <a:cs typeface="Raleway"/>
                <a:sym typeface="Raleway"/>
              </a:defRPr>
            </a:lvl5pPr>
            <a:lvl6pPr lvl="5" rtl="0">
              <a:lnSpc>
                <a:spcPct val="100000"/>
              </a:lnSpc>
              <a:spcBef>
                <a:spcPts val="0"/>
              </a:spcBef>
              <a:spcAft>
                <a:spcPts val="0"/>
              </a:spcAft>
              <a:buSzPts val="2000"/>
              <a:buFont typeface="Raleway"/>
              <a:buNone/>
              <a:defRPr sz="2667" b="1">
                <a:latin typeface="Raleway"/>
                <a:ea typeface="Raleway"/>
                <a:cs typeface="Raleway"/>
                <a:sym typeface="Raleway"/>
              </a:defRPr>
            </a:lvl6pPr>
            <a:lvl7pPr lvl="6" rtl="0">
              <a:lnSpc>
                <a:spcPct val="100000"/>
              </a:lnSpc>
              <a:spcBef>
                <a:spcPts val="0"/>
              </a:spcBef>
              <a:spcAft>
                <a:spcPts val="0"/>
              </a:spcAft>
              <a:buSzPts val="2000"/>
              <a:buFont typeface="Raleway"/>
              <a:buNone/>
              <a:defRPr sz="2667" b="1">
                <a:latin typeface="Raleway"/>
                <a:ea typeface="Raleway"/>
                <a:cs typeface="Raleway"/>
                <a:sym typeface="Raleway"/>
              </a:defRPr>
            </a:lvl7pPr>
            <a:lvl8pPr lvl="7" rtl="0">
              <a:lnSpc>
                <a:spcPct val="100000"/>
              </a:lnSpc>
              <a:spcBef>
                <a:spcPts val="0"/>
              </a:spcBef>
              <a:spcAft>
                <a:spcPts val="0"/>
              </a:spcAft>
              <a:buSzPts val="2000"/>
              <a:buFont typeface="Raleway"/>
              <a:buNone/>
              <a:defRPr sz="2667" b="1">
                <a:latin typeface="Raleway"/>
                <a:ea typeface="Raleway"/>
                <a:cs typeface="Raleway"/>
                <a:sym typeface="Raleway"/>
              </a:defRPr>
            </a:lvl8pPr>
            <a:lvl9pPr lvl="8"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en-US"/>
              <a:t>Click to edit Master subtitle style</a:t>
            </a:r>
            <a:endParaRPr/>
          </a:p>
        </p:txBody>
      </p:sp>
      <p:sp>
        <p:nvSpPr>
          <p:cNvPr id="254" name="Google Shape;254;p13"/>
          <p:cNvSpPr txBox="1">
            <a:spLocks noGrp="1"/>
          </p:cNvSpPr>
          <p:nvPr>
            <p:ph type="subTitle" idx="8"/>
          </p:nvPr>
        </p:nvSpPr>
        <p:spPr>
          <a:xfrm>
            <a:off x="4355800" y="2651933"/>
            <a:ext cx="3074000" cy="9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667">
                <a:solidFill>
                  <a:schemeClr val="dk1"/>
                </a:solidFill>
                <a:latin typeface="Wix Madefor Display ExtraBold"/>
                <a:ea typeface="Wix Madefor Display ExtraBold"/>
                <a:cs typeface="Wix Madefor Display ExtraBold"/>
                <a:sym typeface="Wix Madefor Display ExtraBold"/>
              </a:defRPr>
            </a:lvl1pPr>
            <a:lvl2pPr lvl="1" rtl="0">
              <a:lnSpc>
                <a:spcPct val="100000"/>
              </a:lnSpc>
              <a:spcBef>
                <a:spcPts val="0"/>
              </a:spcBef>
              <a:spcAft>
                <a:spcPts val="0"/>
              </a:spcAft>
              <a:buSzPts val="2000"/>
              <a:buFont typeface="Raleway"/>
              <a:buNone/>
              <a:defRPr sz="2667" b="1">
                <a:latin typeface="Raleway"/>
                <a:ea typeface="Raleway"/>
                <a:cs typeface="Raleway"/>
                <a:sym typeface="Raleway"/>
              </a:defRPr>
            </a:lvl2pPr>
            <a:lvl3pPr lvl="2" rtl="0">
              <a:lnSpc>
                <a:spcPct val="100000"/>
              </a:lnSpc>
              <a:spcBef>
                <a:spcPts val="0"/>
              </a:spcBef>
              <a:spcAft>
                <a:spcPts val="0"/>
              </a:spcAft>
              <a:buSzPts val="2000"/>
              <a:buFont typeface="Raleway"/>
              <a:buNone/>
              <a:defRPr sz="2667" b="1">
                <a:latin typeface="Raleway"/>
                <a:ea typeface="Raleway"/>
                <a:cs typeface="Raleway"/>
                <a:sym typeface="Raleway"/>
              </a:defRPr>
            </a:lvl3pPr>
            <a:lvl4pPr lvl="3" rtl="0">
              <a:lnSpc>
                <a:spcPct val="100000"/>
              </a:lnSpc>
              <a:spcBef>
                <a:spcPts val="0"/>
              </a:spcBef>
              <a:spcAft>
                <a:spcPts val="0"/>
              </a:spcAft>
              <a:buSzPts val="2000"/>
              <a:buFont typeface="Raleway"/>
              <a:buNone/>
              <a:defRPr sz="2667" b="1">
                <a:latin typeface="Raleway"/>
                <a:ea typeface="Raleway"/>
                <a:cs typeface="Raleway"/>
                <a:sym typeface="Raleway"/>
              </a:defRPr>
            </a:lvl4pPr>
            <a:lvl5pPr lvl="4" rtl="0">
              <a:lnSpc>
                <a:spcPct val="100000"/>
              </a:lnSpc>
              <a:spcBef>
                <a:spcPts val="0"/>
              </a:spcBef>
              <a:spcAft>
                <a:spcPts val="0"/>
              </a:spcAft>
              <a:buSzPts val="2000"/>
              <a:buFont typeface="Raleway"/>
              <a:buNone/>
              <a:defRPr sz="2667" b="1">
                <a:latin typeface="Raleway"/>
                <a:ea typeface="Raleway"/>
                <a:cs typeface="Raleway"/>
                <a:sym typeface="Raleway"/>
              </a:defRPr>
            </a:lvl5pPr>
            <a:lvl6pPr lvl="5" rtl="0">
              <a:lnSpc>
                <a:spcPct val="100000"/>
              </a:lnSpc>
              <a:spcBef>
                <a:spcPts val="0"/>
              </a:spcBef>
              <a:spcAft>
                <a:spcPts val="0"/>
              </a:spcAft>
              <a:buSzPts val="2000"/>
              <a:buFont typeface="Raleway"/>
              <a:buNone/>
              <a:defRPr sz="2667" b="1">
                <a:latin typeface="Raleway"/>
                <a:ea typeface="Raleway"/>
                <a:cs typeface="Raleway"/>
                <a:sym typeface="Raleway"/>
              </a:defRPr>
            </a:lvl6pPr>
            <a:lvl7pPr lvl="6" rtl="0">
              <a:lnSpc>
                <a:spcPct val="100000"/>
              </a:lnSpc>
              <a:spcBef>
                <a:spcPts val="0"/>
              </a:spcBef>
              <a:spcAft>
                <a:spcPts val="0"/>
              </a:spcAft>
              <a:buSzPts val="2000"/>
              <a:buFont typeface="Raleway"/>
              <a:buNone/>
              <a:defRPr sz="2667" b="1">
                <a:latin typeface="Raleway"/>
                <a:ea typeface="Raleway"/>
                <a:cs typeface="Raleway"/>
                <a:sym typeface="Raleway"/>
              </a:defRPr>
            </a:lvl7pPr>
            <a:lvl8pPr lvl="7" rtl="0">
              <a:lnSpc>
                <a:spcPct val="100000"/>
              </a:lnSpc>
              <a:spcBef>
                <a:spcPts val="0"/>
              </a:spcBef>
              <a:spcAft>
                <a:spcPts val="0"/>
              </a:spcAft>
              <a:buSzPts val="2000"/>
              <a:buFont typeface="Raleway"/>
              <a:buNone/>
              <a:defRPr sz="2667" b="1">
                <a:latin typeface="Raleway"/>
                <a:ea typeface="Raleway"/>
                <a:cs typeface="Raleway"/>
                <a:sym typeface="Raleway"/>
              </a:defRPr>
            </a:lvl8pPr>
            <a:lvl9pPr lvl="8"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en-US"/>
              <a:t>Click to edit Master subtitle style</a:t>
            </a:r>
            <a:endParaRPr/>
          </a:p>
        </p:txBody>
      </p:sp>
      <p:sp>
        <p:nvSpPr>
          <p:cNvPr id="255" name="Google Shape;255;p13"/>
          <p:cNvSpPr txBox="1">
            <a:spLocks noGrp="1"/>
          </p:cNvSpPr>
          <p:nvPr>
            <p:ph type="subTitle" idx="9"/>
          </p:nvPr>
        </p:nvSpPr>
        <p:spPr>
          <a:xfrm>
            <a:off x="7751633" y="2651933"/>
            <a:ext cx="3074000" cy="9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667">
                <a:solidFill>
                  <a:schemeClr val="dk1"/>
                </a:solidFill>
                <a:latin typeface="Wix Madefor Display ExtraBold"/>
                <a:ea typeface="Wix Madefor Display ExtraBold"/>
                <a:cs typeface="Wix Madefor Display ExtraBold"/>
                <a:sym typeface="Wix Madefor Display ExtraBold"/>
              </a:defRPr>
            </a:lvl1pPr>
            <a:lvl2pPr lvl="1" rtl="0">
              <a:lnSpc>
                <a:spcPct val="100000"/>
              </a:lnSpc>
              <a:spcBef>
                <a:spcPts val="0"/>
              </a:spcBef>
              <a:spcAft>
                <a:spcPts val="0"/>
              </a:spcAft>
              <a:buSzPts val="2000"/>
              <a:buFont typeface="Raleway"/>
              <a:buNone/>
              <a:defRPr sz="2667" b="1">
                <a:latin typeface="Raleway"/>
                <a:ea typeface="Raleway"/>
                <a:cs typeface="Raleway"/>
                <a:sym typeface="Raleway"/>
              </a:defRPr>
            </a:lvl2pPr>
            <a:lvl3pPr lvl="2" rtl="0">
              <a:lnSpc>
                <a:spcPct val="100000"/>
              </a:lnSpc>
              <a:spcBef>
                <a:spcPts val="0"/>
              </a:spcBef>
              <a:spcAft>
                <a:spcPts val="0"/>
              </a:spcAft>
              <a:buSzPts val="2000"/>
              <a:buFont typeface="Raleway"/>
              <a:buNone/>
              <a:defRPr sz="2667" b="1">
                <a:latin typeface="Raleway"/>
                <a:ea typeface="Raleway"/>
                <a:cs typeface="Raleway"/>
                <a:sym typeface="Raleway"/>
              </a:defRPr>
            </a:lvl3pPr>
            <a:lvl4pPr lvl="3" rtl="0">
              <a:lnSpc>
                <a:spcPct val="100000"/>
              </a:lnSpc>
              <a:spcBef>
                <a:spcPts val="0"/>
              </a:spcBef>
              <a:spcAft>
                <a:spcPts val="0"/>
              </a:spcAft>
              <a:buSzPts val="2000"/>
              <a:buFont typeface="Raleway"/>
              <a:buNone/>
              <a:defRPr sz="2667" b="1">
                <a:latin typeface="Raleway"/>
                <a:ea typeface="Raleway"/>
                <a:cs typeface="Raleway"/>
                <a:sym typeface="Raleway"/>
              </a:defRPr>
            </a:lvl4pPr>
            <a:lvl5pPr lvl="4" rtl="0">
              <a:lnSpc>
                <a:spcPct val="100000"/>
              </a:lnSpc>
              <a:spcBef>
                <a:spcPts val="0"/>
              </a:spcBef>
              <a:spcAft>
                <a:spcPts val="0"/>
              </a:spcAft>
              <a:buSzPts val="2000"/>
              <a:buFont typeface="Raleway"/>
              <a:buNone/>
              <a:defRPr sz="2667" b="1">
                <a:latin typeface="Raleway"/>
                <a:ea typeface="Raleway"/>
                <a:cs typeface="Raleway"/>
                <a:sym typeface="Raleway"/>
              </a:defRPr>
            </a:lvl5pPr>
            <a:lvl6pPr lvl="5" rtl="0">
              <a:lnSpc>
                <a:spcPct val="100000"/>
              </a:lnSpc>
              <a:spcBef>
                <a:spcPts val="0"/>
              </a:spcBef>
              <a:spcAft>
                <a:spcPts val="0"/>
              </a:spcAft>
              <a:buSzPts val="2000"/>
              <a:buFont typeface="Raleway"/>
              <a:buNone/>
              <a:defRPr sz="2667" b="1">
                <a:latin typeface="Raleway"/>
                <a:ea typeface="Raleway"/>
                <a:cs typeface="Raleway"/>
                <a:sym typeface="Raleway"/>
              </a:defRPr>
            </a:lvl6pPr>
            <a:lvl7pPr lvl="6" rtl="0">
              <a:lnSpc>
                <a:spcPct val="100000"/>
              </a:lnSpc>
              <a:spcBef>
                <a:spcPts val="0"/>
              </a:spcBef>
              <a:spcAft>
                <a:spcPts val="0"/>
              </a:spcAft>
              <a:buSzPts val="2000"/>
              <a:buFont typeface="Raleway"/>
              <a:buNone/>
              <a:defRPr sz="2667" b="1">
                <a:latin typeface="Raleway"/>
                <a:ea typeface="Raleway"/>
                <a:cs typeface="Raleway"/>
                <a:sym typeface="Raleway"/>
              </a:defRPr>
            </a:lvl7pPr>
            <a:lvl8pPr lvl="7" rtl="0">
              <a:lnSpc>
                <a:spcPct val="100000"/>
              </a:lnSpc>
              <a:spcBef>
                <a:spcPts val="0"/>
              </a:spcBef>
              <a:spcAft>
                <a:spcPts val="0"/>
              </a:spcAft>
              <a:buSzPts val="2000"/>
              <a:buFont typeface="Raleway"/>
              <a:buNone/>
              <a:defRPr sz="2667" b="1">
                <a:latin typeface="Raleway"/>
                <a:ea typeface="Raleway"/>
                <a:cs typeface="Raleway"/>
                <a:sym typeface="Raleway"/>
              </a:defRPr>
            </a:lvl8pPr>
            <a:lvl9pPr lvl="8"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en-US"/>
              <a:t>Click to edit Master subtitle style</a:t>
            </a:r>
            <a:endParaRPr/>
          </a:p>
        </p:txBody>
      </p:sp>
      <p:sp>
        <p:nvSpPr>
          <p:cNvPr id="256" name="Google Shape;256;p13"/>
          <p:cNvSpPr txBox="1">
            <a:spLocks noGrp="1"/>
          </p:cNvSpPr>
          <p:nvPr>
            <p:ph type="subTitle" idx="13"/>
          </p:nvPr>
        </p:nvSpPr>
        <p:spPr>
          <a:xfrm>
            <a:off x="959967" y="4781333"/>
            <a:ext cx="3074000" cy="9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667">
                <a:solidFill>
                  <a:schemeClr val="dk1"/>
                </a:solidFill>
                <a:latin typeface="Wix Madefor Display ExtraBold"/>
                <a:ea typeface="Wix Madefor Display ExtraBold"/>
                <a:cs typeface="Wix Madefor Display ExtraBold"/>
                <a:sym typeface="Wix Madefor Display ExtraBold"/>
              </a:defRPr>
            </a:lvl1pPr>
            <a:lvl2pPr lvl="1" rtl="0">
              <a:lnSpc>
                <a:spcPct val="100000"/>
              </a:lnSpc>
              <a:spcBef>
                <a:spcPts val="0"/>
              </a:spcBef>
              <a:spcAft>
                <a:spcPts val="0"/>
              </a:spcAft>
              <a:buSzPts val="2000"/>
              <a:buFont typeface="Raleway"/>
              <a:buNone/>
              <a:defRPr sz="2667" b="1">
                <a:latin typeface="Raleway"/>
                <a:ea typeface="Raleway"/>
                <a:cs typeface="Raleway"/>
                <a:sym typeface="Raleway"/>
              </a:defRPr>
            </a:lvl2pPr>
            <a:lvl3pPr lvl="2" rtl="0">
              <a:lnSpc>
                <a:spcPct val="100000"/>
              </a:lnSpc>
              <a:spcBef>
                <a:spcPts val="0"/>
              </a:spcBef>
              <a:spcAft>
                <a:spcPts val="0"/>
              </a:spcAft>
              <a:buSzPts val="2000"/>
              <a:buFont typeface="Raleway"/>
              <a:buNone/>
              <a:defRPr sz="2667" b="1">
                <a:latin typeface="Raleway"/>
                <a:ea typeface="Raleway"/>
                <a:cs typeface="Raleway"/>
                <a:sym typeface="Raleway"/>
              </a:defRPr>
            </a:lvl3pPr>
            <a:lvl4pPr lvl="3" rtl="0">
              <a:lnSpc>
                <a:spcPct val="100000"/>
              </a:lnSpc>
              <a:spcBef>
                <a:spcPts val="0"/>
              </a:spcBef>
              <a:spcAft>
                <a:spcPts val="0"/>
              </a:spcAft>
              <a:buSzPts val="2000"/>
              <a:buFont typeface="Raleway"/>
              <a:buNone/>
              <a:defRPr sz="2667" b="1">
                <a:latin typeface="Raleway"/>
                <a:ea typeface="Raleway"/>
                <a:cs typeface="Raleway"/>
                <a:sym typeface="Raleway"/>
              </a:defRPr>
            </a:lvl4pPr>
            <a:lvl5pPr lvl="4" rtl="0">
              <a:lnSpc>
                <a:spcPct val="100000"/>
              </a:lnSpc>
              <a:spcBef>
                <a:spcPts val="0"/>
              </a:spcBef>
              <a:spcAft>
                <a:spcPts val="0"/>
              </a:spcAft>
              <a:buSzPts val="2000"/>
              <a:buFont typeface="Raleway"/>
              <a:buNone/>
              <a:defRPr sz="2667" b="1">
                <a:latin typeface="Raleway"/>
                <a:ea typeface="Raleway"/>
                <a:cs typeface="Raleway"/>
                <a:sym typeface="Raleway"/>
              </a:defRPr>
            </a:lvl5pPr>
            <a:lvl6pPr lvl="5" rtl="0">
              <a:lnSpc>
                <a:spcPct val="100000"/>
              </a:lnSpc>
              <a:spcBef>
                <a:spcPts val="0"/>
              </a:spcBef>
              <a:spcAft>
                <a:spcPts val="0"/>
              </a:spcAft>
              <a:buSzPts val="2000"/>
              <a:buFont typeface="Raleway"/>
              <a:buNone/>
              <a:defRPr sz="2667" b="1">
                <a:latin typeface="Raleway"/>
                <a:ea typeface="Raleway"/>
                <a:cs typeface="Raleway"/>
                <a:sym typeface="Raleway"/>
              </a:defRPr>
            </a:lvl6pPr>
            <a:lvl7pPr lvl="6" rtl="0">
              <a:lnSpc>
                <a:spcPct val="100000"/>
              </a:lnSpc>
              <a:spcBef>
                <a:spcPts val="0"/>
              </a:spcBef>
              <a:spcAft>
                <a:spcPts val="0"/>
              </a:spcAft>
              <a:buSzPts val="2000"/>
              <a:buFont typeface="Raleway"/>
              <a:buNone/>
              <a:defRPr sz="2667" b="1">
                <a:latin typeface="Raleway"/>
                <a:ea typeface="Raleway"/>
                <a:cs typeface="Raleway"/>
                <a:sym typeface="Raleway"/>
              </a:defRPr>
            </a:lvl7pPr>
            <a:lvl8pPr lvl="7" rtl="0">
              <a:lnSpc>
                <a:spcPct val="100000"/>
              </a:lnSpc>
              <a:spcBef>
                <a:spcPts val="0"/>
              </a:spcBef>
              <a:spcAft>
                <a:spcPts val="0"/>
              </a:spcAft>
              <a:buSzPts val="2000"/>
              <a:buFont typeface="Raleway"/>
              <a:buNone/>
              <a:defRPr sz="2667" b="1">
                <a:latin typeface="Raleway"/>
                <a:ea typeface="Raleway"/>
                <a:cs typeface="Raleway"/>
                <a:sym typeface="Raleway"/>
              </a:defRPr>
            </a:lvl8pPr>
            <a:lvl9pPr lvl="8"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en-US"/>
              <a:t>Click to edit Master subtitle style</a:t>
            </a:r>
            <a:endParaRPr/>
          </a:p>
        </p:txBody>
      </p:sp>
      <p:sp>
        <p:nvSpPr>
          <p:cNvPr id="257" name="Google Shape;257;p13"/>
          <p:cNvSpPr txBox="1">
            <a:spLocks noGrp="1"/>
          </p:cNvSpPr>
          <p:nvPr>
            <p:ph type="subTitle" idx="14"/>
          </p:nvPr>
        </p:nvSpPr>
        <p:spPr>
          <a:xfrm>
            <a:off x="4355800" y="4781333"/>
            <a:ext cx="3074000" cy="9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667">
                <a:solidFill>
                  <a:schemeClr val="dk1"/>
                </a:solidFill>
                <a:latin typeface="Wix Madefor Display ExtraBold"/>
                <a:ea typeface="Wix Madefor Display ExtraBold"/>
                <a:cs typeface="Wix Madefor Display ExtraBold"/>
                <a:sym typeface="Wix Madefor Display ExtraBold"/>
              </a:defRPr>
            </a:lvl1pPr>
            <a:lvl2pPr lvl="1" rtl="0">
              <a:lnSpc>
                <a:spcPct val="100000"/>
              </a:lnSpc>
              <a:spcBef>
                <a:spcPts val="0"/>
              </a:spcBef>
              <a:spcAft>
                <a:spcPts val="0"/>
              </a:spcAft>
              <a:buSzPts val="2000"/>
              <a:buFont typeface="Raleway"/>
              <a:buNone/>
              <a:defRPr sz="2667" b="1">
                <a:latin typeface="Raleway"/>
                <a:ea typeface="Raleway"/>
                <a:cs typeface="Raleway"/>
                <a:sym typeface="Raleway"/>
              </a:defRPr>
            </a:lvl2pPr>
            <a:lvl3pPr lvl="2" rtl="0">
              <a:lnSpc>
                <a:spcPct val="100000"/>
              </a:lnSpc>
              <a:spcBef>
                <a:spcPts val="0"/>
              </a:spcBef>
              <a:spcAft>
                <a:spcPts val="0"/>
              </a:spcAft>
              <a:buSzPts val="2000"/>
              <a:buFont typeface="Raleway"/>
              <a:buNone/>
              <a:defRPr sz="2667" b="1">
                <a:latin typeface="Raleway"/>
                <a:ea typeface="Raleway"/>
                <a:cs typeface="Raleway"/>
                <a:sym typeface="Raleway"/>
              </a:defRPr>
            </a:lvl3pPr>
            <a:lvl4pPr lvl="3" rtl="0">
              <a:lnSpc>
                <a:spcPct val="100000"/>
              </a:lnSpc>
              <a:spcBef>
                <a:spcPts val="0"/>
              </a:spcBef>
              <a:spcAft>
                <a:spcPts val="0"/>
              </a:spcAft>
              <a:buSzPts val="2000"/>
              <a:buFont typeface="Raleway"/>
              <a:buNone/>
              <a:defRPr sz="2667" b="1">
                <a:latin typeface="Raleway"/>
                <a:ea typeface="Raleway"/>
                <a:cs typeface="Raleway"/>
                <a:sym typeface="Raleway"/>
              </a:defRPr>
            </a:lvl4pPr>
            <a:lvl5pPr lvl="4" rtl="0">
              <a:lnSpc>
                <a:spcPct val="100000"/>
              </a:lnSpc>
              <a:spcBef>
                <a:spcPts val="0"/>
              </a:spcBef>
              <a:spcAft>
                <a:spcPts val="0"/>
              </a:spcAft>
              <a:buSzPts val="2000"/>
              <a:buFont typeface="Raleway"/>
              <a:buNone/>
              <a:defRPr sz="2667" b="1">
                <a:latin typeface="Raleway"/>
                <a:ea typeface="Raleway"/>
                <a:cs typeface="Raleway"/>
                <a:sym typeface="Raleway"/>
              </a:defRPr>
            </a:lvl5pPr>
            <a:lvl6pPr lvl="5" rtl="0">
              <a:lnSpc>
                <a:spcPct val="100000"/>
              </a:lnSpc>
              <a:spcBef>
                <a:spcPts val="0"/>
              </a:spcBef>
              <a:spcAft>
                <a:spcPts val="0"/>
              </a:spcAft>
              <a:buSzPts val="2000"/>
              <a:buFont typeface="Raleway"/>
              <a:buNone/>
              <a:defRPr sz="2667" b="1">
                <a:latin typeface="Raleway"/>
                <a:ea typeface="Raleway"/>
                <a:cs typeface="Raleway"/>
                <a:sym typeface="Raleway"/>
              </a:defRPr>
            </a:lvl6pPr>
            <a:lvl7pPr lvl="6" rtl="0">
              <a:lnSpc>
                <a:spcPct val="100000"/>
              </a:lnSpc>
              <a:spcBef>
                <a:spcPts val="0"/>
              </a:spcBef>
              <a:spcAft>
                <a:spcPts val="0"/>
              </a:spcAft>
              <a:buSzPts val="2000"/>
              <a:buFont typeface="Raleway"/>
              <a:buNone/>
              <a:defRPr sz="2667" b="1">
                <a:latin typeface="Raleway"/>
                <a:ea typeface="Raleway"/>
                <a:cs typeface="Raleway"/>
                <a:sym typeface="Raleway"/>
              </a:defRPr>
            </a:lvl7pPr>
            <a:lvl8pPr lvl="7" rtl="0">
              <a:lnSpc>
                <a:spcPct val="100000"/>
              </a:lnSpc>
              <a:spcBef>
                <a:spcPts val="0"/>
              </a:spcBef>
              <a:spcAft>
                <a:spcPts val="0"/>
              </a:spcAft>
              <a:buSzPts val="2000"/>
              <a:buFont typeface="Raleway"/>
              <a:buNone/>
              <a:defRPr sz="2667" b="1">
                <a:latin typeface="Raleway"/>
                <a:ea typeface="Raleway"/>
                <a:cs typeface="Raleway"/>
                <a:sym typeface="Raleway"/>
              </a:defRPr>
            </a:lvl8pPr>
            <a:lvl9pPr lvl="8"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en-US"/>
              <a:t>Click to edit Master subtitle style</a:t>
            </a:r>
            <a:endParaRPr/>
          </a:p>
        </p:txBody>
      </p:sp>
      <p:sp>
        <p:nvSpPr>
          <p:cNvPr id="258" name="Google Shape;258;p13"/>
          <p:cNvSpPr txBox="1">
            <a:spLocks noGrp="1"/>
          </p:cNvSpPr>
          <p:nvPr>
            <p:ph type="subTitle" idx="15"/>
          </p:nvPr>
        </p:nvSpPr>
        <p:spPr>
          <a:xfrm>
            <a:off x="7751633" y="4781333"/>
            <a:ext cx="3074000" cy="9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667">
                <a:solidFill>
                  <a:schemeClr val="dk1"/>
                </a:solidFill>
                <a:latin typeface="Wix Madefor Display ExtraBold"/>
                <a:ea typeface="Wix Madefor Display ExtraBold"/>
                <a:cs typeface="Wix Madefor Display ExtraBold"/>
                <a:sym typeface="Wix Madefor Display ExtraBold"/>
              </a:defRPr>
            </a:lvl1pPr>
            <a:lvl2pPr lvl="1" rtl="0">
              <a:lnSpc>
                <a:spcPct val="100000"/>
              </a:lnSpc>
              <a:spcBef>
                <a:spcPts val="0"/>
              </a:spcBef>
              <a:spcAft>
                <a:spcPts val="0"/>
              </a:spcAft>
              <a:buSzPts val="2000"/>
              <a:buFont typeface="Raleway"/>
              <a:buNone/>
              <a:defRPr sz="2667" b="1">
                <a:latin typeface="Raleway"/>
                <a:ea typeface="Raleway"/>
                <a:cs typeface="Raleway"/>
                <a:sym typeface="Raleway"/>
              </a:defRPr>
            </a:lvl2pPr>
            <a:lvl3pPr lvl="2" rtl="0">
              <a:lnSpc>
                <a:spcPct val="100000"/>
              </a:lnSpc>
              <a:spcBef>
                <a:spcPts val="0"/>
              </a:spcBef>
              <a:spcAft>
                <a:spcPts val="0"/>
              </a:spcAft>
              <a:buSzPts val="2000"/>
              <a:buFont typeface="Raleway"/>
              <a:buNone/>
              <a:defRPr sz="2667" b="1">
                <a:latin typeface="Raleway"/>
                <a:ea typeface="Raleway"/>
                <a:cs typeface="Raleway"/>
                <a:sym typeface="Raleway"/>
              </a:defRPr>
            </a:lvl3pPr>
            <a:lvl4pPr lvl="3" rtl="0">
              <a:lnSpc>
                <a:spcPct val="100000"/>
              </a:lnSpc>
              <a:spcBef>
                <a:spcPts val="0"/>
              </a:spcBef>
              <a:spcAft>
                <a:spcPts val="0"/>
              </a:spcAft>
              <a:buSzPts val="2000"/>
              <a:buFont typeface="Raleway"/>
              <a:buNone/>
              <a:defRPr sz="2667" b="1">
                <a:latin typeface="Raleway"/>
                <a:ea typeface="Raleway"/>
                <a:cs typeface="Raleway"/>
                <a:sym typeface="Raleway"/>
              </a:defRPr>
            </a:lvl4pPr>
            <a:lvl5pPr lvl="4" rtl="0">
              <a:lnSpc>
                <a:spcPct val="100000"/>
              </a:lnSpc>
              <a:spcBef>
                <a:spcPts val="0"/>
              </a:spcBef>
              <a:spcAft>
                <a:spcPts val="0"/>
              </a:spcAft>
              <a:buSzPts val="2000"/>
              <a:buFont typeface="Raleway"/>
              <a:buNone/>
              <a:defRPr sz="2667" b="1">
                <a:latin typeface="Raleway"/>
                <a:ea typeface="Raleway"/>
                <a:cs typeface="Raleway"/>
                <a:sym typeface="Raleway"/>
              </a:defRPr>
            </a:lvl5pPr>
            <a:lvl6pPr lvl="5" rtl="0">
              <a:lnSpc>
                <a:spcPct val="100000"/>
              </a:lnSpc>
              <a:spcBef>
                <a:spcPts val="0"/>
              </a:spcBef>
              <a:spcAft>
                <a:spcPts val="0"/>
              </a:spcAft>
              <a:buSzPts val="2000"/>
              <a:buFont typeface="Raleway"/>
              <a:buNone/>
              <a:defRPr sz="2667" b="1">
                <a:latin typeface="Raleway"/>
                <a:ea typeface="Raleway"/>
                <a:cs typeface="Raleway"/>
                <a:sym typeface="Raleway"/>
              </a:defRPr>
            </a:lvl6pPr>
            <a:lvl7pPr lvl="6" rtl="0">
              <a:lnSpc>
                <a:spcPct val="100000"/>
              </a:lnSpc>
              <a:spcBef>
                <a:spcPts val="0"/>
              </a:spcBef>
              <a:spcAft>
                <a:spcPts val="0"/>
              </a:spcAft>
              <a:buSzPts val="2000"/>
              <a:buFont typeface="Raleway"/>
              <a:buNone/>
              <a:defRPr sz="2667" b="1">
                <a:latin typeface="Raleway"/>
                <a:ea typeface="Raleway"/>
                <a:cs typeface="Raleway"/>
                <a:sym typeface="Raleway"/>
              </a:defRPr>
            </a:lvl7pPr>
            <a:lvl8pPr lvl="7" rtl="0">
              <a:lnSpc>
                <a:spcPct val="100000"/>
              </a:lnSpc>
              <a:spcBef>
                <a:spcPts val="0"/>
              </a:spcBef>
              <a:spcAft>
                <a:spcPts val="0"/>
              </a:spcAft>
              <a:buSzPts val="2000"/>
              <a:buFont typeface="Raleway"/>
              <a:buNone/>
              <a:defRPr sz="2667" b="1">
                <a:latin typeface="Raleway"/>
                <a:ea typeface="Raleway"/>
                <a:cs typeface="Raleway"/>
                <a:sym typeface="Raleway"/>
              </a:defRPr>
            </a:lvl8pPr>
            <a:lvl9pPr lvl="8"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en-US"/>
              <a:t>Click to edit Master subtitle style</a:t>
            </a:r>
            <a:endParaRPr/>
          </a:p>
        </p:txBody>
      </p:sp>
      <p:sp>
        <p:nvSpPr>
          <p:cNvPr id="259" name="Google Shape;259;p13"/>
          <p:cNvSpPr/>
          <p:nvPr/>
        </p:nvSpPr>
        <p:spPr>
          <a:xfrm rot="5400000">
            <a:off x="9497800" y="-1196600"/>
            <a:ext cx="2694000" cy="2694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60" name="Google Shape;260;p13"/>
          <p:cNvSpPr/>
          <p:nvPr/>
        </p:nvSpPr>
        <p:spPr>
          <a:xfrm rot="5400000">
            <a:off x="-1354667" y="1497400"/>
            <a:ext cx="2174800" cy="2175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261" name="Google Shape;261;p13"/>
          <p:cNvGrpSpPr/>
          <p:nvPr/>
        </p:nvGrpSpPr>
        <p:grpSpPr>
          <a:xfrm>
            <a:off x="11135043" y="4482419"/>
            <a:ext cx="893132" cy="1057568"/>
            <a:chOff x="4519658" y="2989989"/>
            <a:chExt cx="669849" cy="793176"/>
          </a:xfrm>
        </p:grpSpPr>
        <p:sp>
          <p:nvSpPr>
            <p:cNvPr id="262" name="Google Shape;262;p13"/>
            <p:cNvSpPr/>
            <p:nvPr/>
          </p:nvSpPr>
          <p:spPr>
            <a:xfrm>
              <a:off x="4519658" y="2989989"/>
              <a:ext cx="597706" cy="346262"/>
            </a:xfrm>
            <a:custGeom>
              <a:avLst/>
              <a:gdLst/>
              <a:ahLst/>
              <a:cxnLst/>
              <a:rect l="l" t="t" r="r" b="b"/>
              <a:pathLst>
                <a:path w="597706" h="346262" extrusionOk="0">
                  <a:moveTo>
                    <a:pt x="597651" y="175662"/>
                  </a:moveTo>
                  <a:cubicBezTo>
                    <a:pt x="596413" y="218619"/>
                    <a:pt x="567742" y="261291"/>
                    <a:pt x="511545" y="294343"/>
                  </a:cubicBezTo>
                  <a:cubicBezTo>
                    <a:pt x="395626" y="362637"/>
                    <a:pt x="206459" y="363685"/>
                    <a:pt x="88920" y="296724"/>
                  </a:cubicBezTo>
                  <a:cubicBezTo>
                    <a:pt x="32152" y="264434"/>
                    <a:pt x="2529" y="222048"/>
                    <a:pt x="148" y="179281"/>
                  </a:cubicBezTo>
                  <a:lnTo>
                    <a:pt x="148" y="178995"/>
                  </a:lnTo>
                  <a:cubicBezTo>
                    <a:pt x="-2329" y="133371"/>
                    <a:pt x="26341" y="87079"/>
                    <a:pt x="86158" y="51932"/>
                  </a:cubicBezTo>
                  <a:cubicBezTo>
                    <a:pt x="202173" y="-16362"/>
                    <a:pt x="391339" y="-17410"/>
                    <a:pt x="508878" y="49455"/>
                  </a:cubicBezTo>
                  <a:cubicBezTo>
                    <a:pt x="569457" y="84031"/>
                    <a:pt x="599175" y="129846"/>
                    <a:pt x="597651" y="175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3" name="Google Shape;263;p13"/>
            <p:cNvSpPr/>
            <p:nvPr/>
          </p:nvSpPr>
          <p:spPr>
            <a:xfrm>
              <a:off x="4586479" y="3028782"/>
              <a:ext cx="464073" cy="268690"/>
            </a:xfrm>
            <a:custGeom>
              <a:avLst/>
              <a:gdLst/>
              <a:ahLst/>
              <a:cxnLst/>
              <a:rect l="l" t="t" r="r" b="b"/>
              <a:pathLst>
                <a:path w="464073" h="268690" extrusionOk="0">
                  <a:moveTo>
                    <a:pt x="463773" y="140679"/>
                  </a:moveTo>
                  <a:cubicBezTo>
                    <a:pt x="461011" y="172493"/>
                    <a:pt x="438818" y="203830"/>
                    <a:pt x="397193" y="228404"/>
                  </a:cubicBezTo>
                  <a:cubicBezTo>
                    <a:pt x="307182" y="281363"/>
                    <a:pt x="160307" y="282221"/>
                    <a:pt x="69057" y="230309"/>
                  </a:cubicBezTo>
                  <a:cubicBezTo>
                    <a:pt x="26481" y="206116"/>
                    <a:pt x="3621" y="174683"/>
                    <a:pt x="382" y="142584"/>
                  </a:cubicBezTo>
                  <a:cubicBezTo>
                    <a:pt x="-3237" y="105913"/>
                    <a:pt x="18860" y="68575"/>
                    <a:pt x="66867" y="40286"/>
                  </a:cubicBezTo>
                  <a:cubicBezTo>
                    <a:pt x="156878" y="-12673"/>
                    <a:pt x="303753" y="-13531"/>
                    <a:pt x="395003" y="38381"/>
                  </a:cubicBezTo>
                  <a:cubicBezTo>
                    <a:pt x="444057" y="66289"/>
                    <a:pt x="467012" y="103817"/>
                    <a:pt x="463773" y="14067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4" name="Google Shape;264;p13"/>
            <p:cNvSpPr/>
            <p:nvPr/>
          </p:nvSpPr>
          <p:spPr>
            <a:xfrm>
              <a:off x="4586861" y="3048784"/>
              <a:ext cx="463391" cy="254116"/>
            </a:xfrm>
            <a:custGeom>
              <a:avLst/>
              <a:gdLst/>
              <a:ahLst/>
              <a:cxnLst/>
              <a:rect l="l" t="t" r="r" b="b"/>
              <a:pathLst>
                <a:path w="463391" h="254116" extrusionOk="0">
                  <a:moveTo>
                    <a:pt x="463391" y="126106"/>
                  </a:moveTo>
                  <a:cubicBezTo>
                    <a:pt x="460629" y="157919"/>
                    <a:pt x="438436" y="189257"/>
                    <a:pt x="396812" y="213831"/>
                  </a:cubicBezTo>
                  <a:cubicBezTo>
                    <a:pt x="306800" y="266790"/>
                    <a:pt x="159925" y="267647"/>
                    <a:pt x="68675" y="215736"/>
                  </a:cubicBezTo>
                  <a:cubicBezTo>
                    <a:pt x="26099" y="191543"/>
                    <a:pt x="3239" y="160110"/>
                    <a:pt x="0" y="128011"/>
                  </a:cubicBezTo>
                  <a:cubicBezTo>
                    <a:pt x="2762" y="96197"/>
                    <a:pt x="24956" y="64860"/>
                    <a:pt x="66580" y="40286"/>
                  </a:cubicBezTo>
                  <a:cubicBezTo>
                    <a:pt x="156591" y="-12673"/>
                    <a:pt x="303467" y="-13531"/>
                    <a:pt x="394716" y="38381"/>
                  </a:cubicBezTo>
                  <a:cubicBezTo>
                    <a:pt x="437293" y="62574"/>
                    <a:pt x="460153" y="94102"/>
                    <a:pt x="463391" y="1261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5" name="Google Shape;265;p13"/>
            <p:cNvSpPr/>
            <p:nvPr/>
          </p:nvSpPr>
          <p:spPr>
            <a:xfrm>
              <a:off x="4674587" y="3083291"/>
              <a:ext cx="277749" cy="146367"/>
            </a:xfrm>
            <a:custGeom>
              <a:avLst/>
              <a:gdLst/>
              <a:ahLst/>
              <a:cxnLst/>
              <a:rect l="l" t="t" r="r" b="b"/>
              <a:pathLst>
                <a:path w="277749" h="146367" extrusionOk="0">
                  <a:moveTo>
                    <a:pt x="242506" y="39306"/>
                  </a:moveTo>
                  <a:lnTo>
                    <a:pt x="242506" y="25972"/>
                  </a:lnTo>
                  <a:cubicBezTo>
                    <a:pt x="242506" y="25972"/>
                    <a:pt x="250888" y="20923"/>
                    <a:pt x="250888" y="20923"/>
                  </a:cubicBezTo>
                  <a:lnTo>
                    <a:pt x="243840" y="16923"/>
                  </a:lnTo>
                  <a:lnTo>
                    <a:pt x="223361" y="29019"/>
                  </a:lnTo>
                  <a:lnTo>
                    <a:pt x="223361" y="15685"/>
                  </a:lnTo>
                  <a:cubicBezTo>
                    <a:pt x="203073" y="6255"/>
                    <a:pt x="183737" y="1111"/>
                    <a:pt x="165068" y="159"/>
                  </a:cubicBezTo>
                  <a:cubicBezTo>
                    <a:pt x="146399" y="-794"/>
                    <a:pt x="130588" y="2540"/>
                    <a:pt x="117729" y="10160"/>
                  </a:cubicBezTo>
                  <a:cubicBezTo>
                    <a:pt x="105632" y="17304"/>
                    <a:pt x="99250" y="25400"/>
                    <a:pt x="98584" y="34449"/>
                  </a:cubicBezTo>
                  <a:cubicBezTo>
                    <a:pt x="98393" y="37116"/>
                    <a:pt x="98679" y="40069"/>
                    <a:pt x="99536" y="43307"/>
                  </a:cubicBezTo>
                  <a:cubicBezTo>
                    <a:pt x="101441" y="50736"/>
                    <a:pt x="106299" y="59500"/>
                    <a:pt x="114014" y="69596"/>
                  </a:cubicBezTo>
                  <a:lnTo>
                    <a:pt x="119634" y="76835"/>
                  </a:lnTo>
                  <a:lnTo>
                    <a:pt x="119634" y="90170"/>
                  </a:lnTo>
                  <a:cubicBezTo>
                    <a:pt x="119634" y="90170"/>
                    <a:pt x="78105" y="114649"/>
                    <a:pt x="78105" y="114649"/>
                  </a:cubicBezTo>
                  <a:cubicBezTo>
                    <a:pt x="70009" y="109315"/>
                    <a:pt x="61817" y="102743"/>
                    <a:pt x="53721" y="94647"/>
                  </a:cubicBezTo>
                  <a:cubicBezTo>
                    <a:pt x="45625" y="86551"/>
                    <a:pt x="39529" y="79216"/>
                    <a:pt x="35528" y="72453"/>
                  </a:cubicBezTo>
                  <a:lnTo>
                    <a:pt x="35528" y="59119"/>
                  </a:lnTo>
                  <a:cubicBezTo>
                    <a:pt x="35528" y="59119"/>
                    <a:pt x="0" y="79978"/>
                    <a:pt x="0" y="79978"/>
                  </a:cubicBezTo>
                  <a:cubicBezTo>
                    <a:pt x="2096" y="83026"/>
                    <a:pt x="4572" y="86074"/>
                    <a:pt x="7239" y="89122"/>
                  </a:cubicBezTo>
                  <a:cubicBezTo>
                    <a:pt x="16669" y="99695"/>
                    <a:pt x="29813" y="109887"/>
                    <a:pt x="46577" y="119888"/>
                  </a:cubicBezTo>
                  <a:lnTo>
                    <a:pt x="46577" y="133223"/>
                  </a:lnTo>
                  <a:cubicBezTo>
                    <a:pt x="46577" y="133223"/>
                    <a:pt x="31147" y="142367"/>
                    <a:pt x="31147" y="142367"/>
                  </a:cubicBezTo>
                  <a:lnTo>
                    <a:pt x="38195" y="146368"/>
                  </a:lnTo>
                  <a:lnTo>
                    <a:pt x="65627" y="130175"/>
                  </a:lnTo>
                  <a:cubicBezTo>
                    <a:pt x="86106" y="139890"/>
                    <a:pt x="105823" y="145129"/>
                    <a:pt x="124873" y="145986"/>
                  </a:cubicBezTo>
                  <a:cubicBezTo>
                    <a:pt x="143923" y="146844"/>
                    <a:pt x="160496" y="143129"/>
                    <a:pt x="174784" y="134747"/>
                  </a:cubicBezTo>
                  <a:cubicBezTo>
                    <a:pt x="182689" y="130175"/>
                    <a:pt x="187738" y="125127"/>
                    <a:pt x="190214" y="119602"/>
                  </a:cubicBezTo>
                  <a:cubicBezTo>
                    <a:pt x="190595" y="118840"/>
                    <a:pt x="190786" y="118078"/>
                    <a:pt x="191071" y="117316"/>
                  </a:cubicBezTo>
                  <a:cubicBezTo>
                    <a:pt x="190786" y="116269"/>
                    <a:pt x="190405" y="115126"/>
                    <a:pt x="190024" y="113982"/>
                  </a:cubicBezTo>
                  <a:cubicBezTo>
                    <a:pt x="187452" y="106839"/>
                    <a:pt x="180784" y="96266"/>
                    <a:pt x="169831" y="82264"/>
                  </a:cubicBezTo>
                  <a:lnTo>
                    <a:pt x="169831" y="68929"/>
                  </a:lnTo>
                  <a:cubicBezTo>
                    <a:pt x="169831" y="68929"/>
                    <a:pt x="209264" y="45688"/>
                    <a:pt x="209264" y="45688"/>
                  </a:cubicBezTo>
                  <a:cubicBezTo>
                    <a:pt x="222885" y="54927"/>
                    <a:pt x="233839" y="65214"/>
                    <a:pt x="242316" y="76644"/>
                  </a:cubicBezTo>
                  <a:lnTo>
                    <a:pt x="277749" y="67691"/>
                  </a:lnTo>
                  <a:cubicBezTo>
                    <a:pt x="268891" y="57880"/>
                    <a:pt x="257175" y="48451"/>
                    <a:pt x="242697" y="39497"/>
                  </a:cubicBezTo>
                  <a:close/>
                  <a:moveTo>
                    <a:pt x="136874" y="118840"/>
                  </a:moveTo>
                  <a:cubicBezTo>
                    <a:pt x="136874" y="121602"/>
                    <a:pt x="135160" y="123889"/>
                    <a:pt x="131921" y="125794"/>
                  </a:cubicBezTo>
                  <a:cubicBezTo>
                    <a:pt x="123444" y="130747"/>
                    <a:pt x="112014" y="130365"/>
                    <a:pt x="97631" y="124555"/>
                  </a:cubicBezTo>
                  <a:lnTo>
                    <a:pt x="97631" y="111220"/>
                  </a:lnTo>
                  <a:cubicBezTo>
                    <a:pt x="97631" y="111220"/>
                    <a:pt x="130969" y="91599"/>
                    <a:pt x="130969" y="91599"/>
                  </a:cubicBezTo>
                  <a:cubicBezTo>
                    <a:pt x="134398" y="96742"/>
                    <a:pt x="136303" y="101028"/>
                    <a:pt x="136779" y="104267"/>
                  </a:cubicBezTo>
                  <a:cubicBezTo>
                    <a:pt x="136779" y="104743"/>
                    <a:pt x="136874" y="105219"/>
                    <a:pt x="136779" y="105696"/>
                  </a:cubicBezTo>
                  <a:lnTo>
                    <a:pt x="136779" y="118840"/>
                  </a:lnTo>
                  <a:close/>
                  <a:moveTo>
                    <a:pt x="190119" y="48546"/>
                  </a:moveTo>
                  <a:lnTo>
                    <a:pt x="158591" y="67119"/>
                  </a:lnTo>
                  <a:cubicBezTo>
                    <a:pt x="155067" y="62071"/>
                    <a:pt x="153257" y="57880"/>
                    <a:pt x="153067" y="54832"/>
                  </a:cubicBezTo>
                  <a:lnTo>
                    <a:pt x="153067" y="41497"/>
                  </a:lnTo>
                  <a:cubicBezTo>
                    <a:pt x="152781" y="38449"/>
                    <a:pt x="154591" y="35687"/>
                    <a:pt x="158591" y="33401"/>
                  </a:cubicBezTo>
                  <a:cubicBezTo>
                    <a:pt x="166116" y="28924"/>
                    <a:pt x="176689" y="29496"/>
                    <a:pt x="190024" y="35211"/>
                  </a:cubicBezTo>
                  <a:lnTo>
                    <a:pt x="190024" y="485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6" name="Google Shape;266;p13"/>
            <p:cNvSpPr/>
            <p:nvPr/>
          </p:nvSpPr>
          <p:spPr>
            <a:xfrm>
              <a:off x="4897853" y="3086974"/>
              <a:ext cx="39052" cy="25336"/>
            </a:xfrm>
            <a:custGeom>
              <a:avLst/>
              <a:gdLst/>
              <a:ahLst/>
              <a:cxnLst/>
              <a:rect l="l" t="t" r="r" b="b"/>
              <a:pathLst>
                <a:path w="39052" h="25336" extrusionOk="0">
                  <a:moveTo>
                    <a:pt x="39052" y="10573"/>
                  </a:moveTo>
                  <a:lnTo>
                    <a:pt x="27622" y="17335"/>
                  </a:lnTo>
                  <a:lnTo>
                    <a:pt x="20574" y="13335"/>
                  </a:lnTo>
                  <a:lnTo>
                    <a:pt x="95" y="25336"/>
                  </a:lnTo>
                  <a:lnTo>
                    <a:pt x="0" y="12001"/>
                  </a:lnTo>
                  <a:lnTo>
                    <a:pt x="20479" y="0"/>
                  </a:lnTo>
                  <a:lnTo>
                    <a:pt x="39052" y="1057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7" name="Google Shape;267;p13"/>
            <p:cNvSpPr/>
            <p:nvPr/>
          </p:nvSpPr>
          <p:spPr>
            <a:xfrm>
              <a:off x="4562330" y="3087049"/>
              <a:ext cx="597706" cy="346262"/>
            </a:xfrm>
            <a:custGeom>
              <a:avLst/>
              <a:gdLst/>
              <a:ahLst/>
              <a:cxnLst/>
              <a:rect l="l" t="t" r="r" b="b"/>
              <a:pathLst>
                <a:path w="597706" h="346262" extrusionOk="0">
                  <a:moveTo>
                    <a:pt x="597651" y="175662"/>
                  </a:moveTo>
                  <a:cubicBezTo>
                    <a:pt x="596413" y="218619"/>
                    <a:pt x="567742" y="261291"/>
                    <a:pt x="511545" y="294343"/>
                  </a:cubicBezTo>
                  <a:cubicBezTo>
                    <a:pt x="395626" y="362637"/>
                    <a:pt x="206459" y="363685"/>
                    <a:pt x="88921" y="296724"/>
                  </a:cubicBezTo>
                  <a:cubicBezTo>
                    <a:pt x="32152" y="264435"/>
                    <a:pt x="2529" y="222048"/>
                    <a:pt x="148" y="179281"/>
                  </a:cubicBezTo>
                  <a:lnTo>
                    <a:pt x="148" y="178995"/>
                  </a:lnTo>
                  <a:cubicBezTo>
                    <a:pt x="-2329" y="133371"/>
                    <a:pt x="26341" y="87174"/>
                    <a:pt x="86158" y="51932"/>
                  </a:cubicBezTo>
                  <a:cubicBezTo>
                    <a:pt x="202173" y="-16362"/>
                    <a:pt x="391339" y="-17410"/>
                    <a:pt x="508878" y="49455"/>
                  </a:cubicBezTo>
                  <a:cubicBezTo>
                    <a:pt x="569457" y="84031"/>
                    <a:pt x="599175" y="129846"/>
                    <a:pt x="597651" y="175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8" name="Google Shape;268;p13"/>
            <p:cNvSpPr/>
            <p:nvPr/>
          </p:nvSpPr>
          <p:spPr>
            <a:xfrm>
              <a:off x="4681826" y="3096629"/>
              <a:ext cx="270510" cy="133124"/>
            </a:xfrm>
            <a:custGeom>
              <a:avLst/>
              <a:gdLst/>
              <a:ahLst/>
              <a:cxnLst/>
              <a:rect l="l" t="t" r="r" b="b"/>
              <a:pathLst>
                <a:path w="270510" h="133124" extrusionOk="0">
                  <a:moveTo>
                    <a:pt x="235268" y="25968"/>
                  </a:moveTo>
                  <a:lnTo>
                    <a:pt x="235268" y="12633"/>
                  </a:lnTo>
                  <a:cubicBezTo>
                    <a:pt x="235268" y="12633"/>
                    <a:pt x="243650" y="7585"/>
                    <a:pt x="243650" y="7585"/>
                  </a:cubicBezTo>
                  <a:lnTo>
                    <a:pt x="236601" y="3585"/>
                  </a:lnTo>
                  <a:lnTo>
                    <a:pt x="216122" y="15681"/>
                  </a:lnTo>
                  <a:cubicBezTo>
                    <a:pt x="195929" y="6252"/>
                    <a:pt x="176594" y="1013"/>
                    <a:pt x="157925" y="156"/>
                  </a:cubicBezTo>
                  <a:cubicBezTo>
                    <a:pt x="139256" y="-797"/>
                    <a:pt x="123444" y="2632"/>
                    <a:pt x="110585" y="10252"/>
                  </a:cubicBezTo>
                  <a:cubicBezTo>
                    <a:pt x="100489" y="16157"/>
                    <a:pt x="94393" y="22730"/>
                    <a:pt x="92297" y="30064"/>
                  </a:cubicBezTo>
                  <a:cubicBezTo>
                    <a:pt x="94202" y="37494"/>
                    <a:pt x="99060" y="46257"/>
                    <a:pt x="106775" y="56353"/>
                  </a:cubicBezTo>
                  <a:lnTo>
                    <a:pt x="112395" y="63592"/>
                  </a:lnTo>
                  <a:lnTo>
                    <a:pt x="112395" y="76927"/>
                  </a:lnTo>
                  <a:cubicBezTo>
                    <a:pt x="112395" y="76927"/>
                    <a:pt x="70866" y="101406"/>
                    <a:pt x="70866" y="101406"/>
                  </a:cubicBezTo>
                  <a:cubicBezTo>
                    <a:pt x="62770" y="96072"/>
                    <a:pt x="54578" y="89500"/>
                    <a:pt x="46482" y="81404"/>
                  </a:cubicBezTo>
                  <a:cubicBezTo>
                    <a:pt x="38386" y="73307"/>
                    <a:pt x="32290" y="65973"/>
                    <a:pt x="28289" y="59211"/>
                  </a:cubicBezTo>
                  <a:lnTo>
                    <a:pt x="0" y="75879"/>
                  </a:lnTo>
                  <a:cubicBezTo>
                    <a:pt x="9430" y="86452"/>
                    <a:pt x="22574" y="96644"/>
                    <a:pt x="39338" y="106645"/>
                  </a:cubicBezTo>
                  <a:lnTo>
                    <a:pt x="39338" y="119980"/>
                  </a:lnTo>
                  <a:cubicBezTo>
                    <a:pt x="39338" y="119980"/>
                    <a:pt x="23908" y="129124"/>
                    <a:pt x="23908" y="129124"/>
                  </a:cubicBezTo>
                  <a:lnTo>
                    <a:pt x="30956" y="133124"/>
                  </a:lnTo>
                  <a:lnTo>
                    <a:pt x="58388" y="116932"/>
                  </a:lnTo>
                  <a:cubicBezTo>
                    <a:pt x="78867" y="126648"/>
                    <a:pt x="98584" y="131886"/>
                    <a:pt x="117634" y="132744"/>
                  </a:cubicBezTo>
                  <a:cubicBezTo>
                    <a:pt x="136684" y="133601"/>
                    <a:pt x="153258" y="129886"/>
                    <a:pt x="167545" y="121504"/>
                  </a:cubicBezTo>
                  <a:cubicBezTo>
                    <a:pt x="175451" y="116932"/>
                    <a:pt x="180499" y="111884"/>
                    <a:pt x="182975" y="106359"/>
                  </a:cubicBezTo>
                  <a:cubicBezTo>
                    <a:pt x="183356" y="105597"/>
                    <a:pt x="183547" y="104835"/>
                    <a:pt x="183833" y="104073"/>
                  </a:cubicBezTo>
                  <a:cubicBezTo>
                    <a:pt x="183547" y="103025"/>
                    <a:pt x="183166" y="101882"/>
                    <a:pt x="182785" y="100740"/>
                  </a:cubicBezTo>
                  <a:cubicBezTo>
                    <a:pt x="180213" y="93596"/>
                    <a:pt x="173546" y="83023"/>
                    <a:pt x="162592" y="69021"/>
                  </a:cubicBezTo>
                  <a:lnTo>
                    <a:pt x="162592" y="55686"/>
                  </a:lnTo>
                  <a:cubicBezTo>
                    <a:pt x="162592" y="55686"/>
                    <a:pt x="202025" y="32445"/>
                    <a:pt x="202025" y="32445"/>
                  </a:cubicBezTo>
                  <a:cubicBezTo>
                    <a:pt x="215646" y="41685"/>
                    <a:pt x="226600" y="51971"/>
                    <a:pt x="235077" y="63402"/>
                  </a:cubicBezTo>
                  <a:lnTo>
                    <a:pt x="270510" y="54448"/>
                  </a:lnTo>
                  <a:cubicBezTo>
                    <a:pt x="261652" y="44637"/>
                    <a:pt x="249936" y="35207"/>
                    <a:pt x="235458" y="26254"/>
                  </a:cubicBezTo>
                  <a:close/>
                  <a:moveTo>
                    <a:pt x="129635" y="105502"/>
                  </a:moveTo>
                  <a:cubicBezTo>
                    <a:pt x="129635" y="108264"/>
                    <a:pt x="127921" y="110550"/>
                    <a:pt x="124683" y="112455"/>
                  </a:cubicBezTo>
                  <a:cubicBezTo>
                    <a:pt x="116205" y="117408"/>
                    <a:pt x="104775" y="117027"/>
                    <a:pt x="90392" y="111217"/>
                  </a:cubicBezTo>
                  <a:lnTo>
                    <a:pt x="90392" y="97882"/>
                  </a:lnTo>
                  <a:cubicBezTo>
                    <a:pt x="90392" y="97882"/>
                    <a:pt x="123730" y="78261"/>
                    <a:pt x="123730" y="78261"/>
                  </a:cubicBezTo>
                  <a:cubicBezTo>
                    <a:pt x="127159" y="83404"/>
                    <a:pt x="129064" y="87690"/>
                    <a:pt x="129540" y="90929"/>
                  </a:cubicBezTo>
                  <a:cubicBezTo>
                    <a:pt x="129540" y="91405"/>
                    <a:pt x="129635" y="91881"/>
                    <a:pt x="129540" y="92357"/>
                  </a:cubicBezTo>
                  <a:lnTo>
                    <a:pt x="129540" y="105502"/>
                  </a:lnTo>
                  <a:close/>
                  <a:moveTo>
                    <a:pt x="182880" y="35207"/>
                  </a:moveTo>
                  <a:lnTo>
                    <a:pt x="151352" y="53781"/>
                  </a:lnTo>
                  <a:cubicBezTo>
                    <a:pt x="147828" y="48733"/>
                    <a:pt x="146018" y="44542"/>
                    <a:pt x="145828" y="41494"/>
                  </a:cubicBezTo>
                  <a:lnTo>
                    <a:pt x="145828" y="28159"/>
                  </a:lnTo>
                  <a:cubicBezTo>
                    <a:pt x="145542" y="25111"/>
                    <a:pt x="147352" y="22349"/>
                    <a:pt x="151352" y="20063"/>
                  </a:cubicBezTo>
                  <a:cubicBezTo>
                    <a:pt x="158877" y="15586"/>
                    <a:pt x="169450" y="16157"/>
                    <a:pt x="182785" y="21873"/>
                  </a:cubicBezTo>
                  <a:lnTo>
                    <a:pt x="182785" y="3520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9" name="Google Shape;269;p13"/>
            <p:cNvSpPr/>
            <p:nvPr/>
          </p:nvSpPr>
          <p:spPr>
            <a:xfrm>
              <a:off x="4917093" y="3109263"/>
              <a:ext cx="43815" cy="41529"/>
            </a:xfrm>
            <a:custGeom>
              <a:avLst/>
              <a:gdLst/>
              <a:ahLst/>
              <a:cxnLst/>
              <a:rect l="l" t="t" r="r" b="b"/>
              <a:pathLst>
                <a:path w="43815" h="41529" extrusionOk="0">
                  <a:moveTo>
                    <a:pt x="43815" y="39338"/>
                  </a:moveTo>
                  <a:lnTo>
                    <a:pt x="35052" y="41529"/>
                  </a:lnTo>
                  <a:cubicBezTo>
                    <a:pt x="26194" y="31718"/>
                    <a:pt x="14478" y="22288"/>
                    <a:pt x="0" y="13335"/>
                  </a:cubicBezTo>
                  <a:lnTo>
                    <a:pt x="0" y="0"/>
                  </a:lnTo>
                  <a:cubicBezTo>
                    <a:pt x="3715" y="2381"/>
                    <a:pt x="7239" y="4667"/>
                    <a:pt x="10573" y="7048"/>
                  </a:cubicBezTo>
                  <a:cubicBezTo>
                    <a:pt x="25051" y="17335"/>
                    <a:pt x="36100" y="28099"/>
                    <a:pt x="43720" y="3933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0" name="Google Shape;270;p13"/>
            <p:cNvSpPr/>
            <p:nvPr/>
          </p:nvSpPr>
          <p:spPr>
            <a:xfrm>
              <a:off x="4833083" y="3118597"/>
              <a:ext cx="31623" cy="31813"/>
            </a:xfrm>
            <a:custGeom>
              <a:avLst/>
              <a:gdLst/>
              <a:ahLst/>
              <a:cxnLst/>
              <a:rect l="l" t="t" r="r" b="b"/>
              <a:pathLst>
                <a:path w="31623" h="31813" extrusionOk="0">
                  <a:moveTo>
                    <a:pt x="31528" y="0"/>
                  </a:moveTo>
                  <a:lnTo>
                    <a:pt x="31623" y="13335"/>
                  </a:lnTo>
                  <a:lnTo>
                    <a:pt x="95" y="31813"/>
                  </a:lnTo>
                  <a:lnTo>
                    <a:pt x="0" y="18479"/>
                  </a:lnTo>
                  <a:lnTo>
                    <a:pt x="16383" y="8858"/>
                  </a:lnTo>
                  <a:lnTo>
                    <a:pt x="3152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1" name="Google Shape;271;p13"/>
            <p:cNvSpPr/>
            <p:nvPr/>
          </p:nvSpPr>
          <p:spPr>
            <a:xfrm>
              <a:off x="4827652" y="3124788"/>
              <a:ext cx="5429" cy="25622"/>
            </a:xfrm>
            <a:custGeom>
              <a:avLst/>
              <a:gdLst/>
              <a:ahLst/>
              <a:cxnLst/>
              <a:rect l="l" t="t" r="r" b="b"/>
              <a:pathLst>
                <a:path w="5429" h="25622" extrusionOk="0">
                  <a:moveTo>
                    <a:pt x="5429" y="12287"/>
                  </a:moveTo>
                  <a:lnTo>
                    <a:pt x="5429" y="25622"/>
                  </a:lnTo>
                  <a:cubicBezTo>
                    <a:pt x="2000" y="20574"/>
                    <a:pt x="191" y="16383"/>
                    <a:pt x="0" y="13335"/>
                  </a:cubicBezTo>
                  <a:lnTo>
                    <a:pt x="0" y="0"/>
                  </a:lnTo>
                  <a:cubicBezTo>
                    <a:pt x="0" y="2000"/>
                    <a:pt x="858" y="4572"/>
                    <a:pt x="2477" y="7430"/>
                  </a:cubicBezTo>
                  <a:cubicBezTo>
                    <a:pt x="3239" y="8954"/>
                    <a:pt x="4286" y="10478"/>
                    <a:pt x="5429" y="1219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2" name="Google Shape;272;p13"/>
            <p:cNvSpPr/>
            <p:nvPr/>
          </p:nvSpPr>
          <p:spPr>
            <a:xfrm>
              <a:off x="4629247" y="3125841"/>
              <a:ext cx="464073" cy="268690"/>
            </a:xfrm>
            <a:custGeom>
              <a:avLst/>
              <a:gdLst/>
              <a:ahLst/>
              <a:cxnLst/>
              <a:rect l="l" t="t" r="r" b="b"/>
              <a:pathLst>
                <a:path w="464073" h="268690" extrusionOk="0">
                  <a:moveTo>
                    <a:pt x="463773" y="140679"/>
                  </a:moveTo>
                  <a:cubicBezTo>
                    <a:pt x="461011" y="172493"/>
                    <a:pt x="438818" y="203830"/>
                    <a:pt x="397194" y="228404"/>
                  </a:cubicBezTo>
                  <a:cubicBezTo>
                    <a:pt x="307182" y="281363"/>
                    <a:pt x="160307" y="282221"/>
                    <a:pt x="69057" y="230309"/>
                  </a:cubicBezTo>
                  <a:cubicBezTo>
                    <a:pt x="26480" y="206116"/>
                    <a:pt x="3620" y="174683"/>
                    <a:pt x="382" y="142584"/>
                  </a:cubicBezTo>
                  <a:cubicBezTo>
                    <a:pt x="-3238" y="105913"/>
                    <a:pt x="18861" y="68575"/>
                    <a:pt x="66866" y="40286"/>
                  </a:cubicBezTo>
                  <a:cubicBezTo>
                    <a:pt x="156878" y="-12673"/>
                    <a:pt x="303753" y="-13531"/>
                    <a:pt x="395003" y="38381"/>
                  </a:cubicBezTo>
                  <a:cubicBezTo>
                    <a:pt x="444056" y="66289"/>
                    <a:pt x="467012" y="103817"/>
                    <a:pt x="463773" y="140679"/>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3" name="Google Shape;273;p13"/>
            <p:cNvSpPr/>
            <p:nvPr/>
          </p:nvSpPr>
          <p:spPr>
            <a:xfrm>
              <a:off x="4709840" y="3142410"/>
              <a:ext cx="84" cy="13334"/>
            </a:xfrm>
            <a:custGeom>
              <a:avLst/>
              <a:gdLst/>
              <a:ahLst/>
              <a:cxnLst/>
              <a:rect l="l" t="t" r="r" b="b"/>
              <a:pathLst>
                <a:path w="84" h="13334" extrusionOk="0">
                  <a:moveTo>
                    <a:pt x="85" y="0"/>
                  </a:moveTo>
                  <a:lnTo>
                    <a:pt x="85" y="13335"/>
                  </a:lnTo>
                  <a:cubicBezTo>
                    <a:pt x="-106" y="12001"/>
                    <a:pt x="85" y="0"/>
                    <a:pt x="85" y="0"/>
                  </a:cubicBezTo>
                  <a:close/>
                </a:path>
              </a:pathLst>
            </a:custGeom>
            <a:gradFill>
              <a:gsLst>
                <a:gs pos="0">
                  <a:srgbClr val="07C3B7"/>
                </a:gs>
                <a:gs pos="44000">
                  <a:srgbClr val="346485"/>
                </a:gs>
                <a:gs pos="100000">
                  <a:srgbClr val="292375"/>
                </a:gs>
              </a:gsLst>
              <a:lin ang="1150579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4" name="Google Shape;274;p13"/>
            <p:cNvSpPr/>
            <p:nvPr/>
          </p:nvSpPr>
          <p:spPr>
            <a:xfrm>
              <a:off x="4709924" y="3142410"/>
              <a:ext cx="42576" cy="55530"/>
            </a:xfrm>
            <a:custGeom>
              <a:avLst/>
              <a:gdLst/>
              <a:ahLst/>
              <a:cxnLst/>
              <a:rect l="l" t="t" r="r" b="b"/>
              <a:pathLst>
                <a:path w="42576" h="55530" extrusionOk="0">
                  <a:moveTo>
                    <a:pt x="42577" y="42196"/>
                  </a:moveTo>
                  <a:lnTo>
                    <a:pt x="42577" y="55531"/>
                  </a:lnTo>
                  <a:cubicBezTo>
                    <a:pt x="34576" y="50197"/>
                    <a:pt x="26384" y="43625"/>
                    <a:pt x="18193" y="35528"/>
                  </a:cubicBezTo>
                  <a:cubicBezTo>
                    <a:pt x="10096" y="27432"/>
                    <a:pt x="4001" y="20098"/>
                    <a:pt x="0" y="13335"/>
                  </a:cubicBezTo>
                  <a:lnTo>
                    <a:pt x="0" y="0"/>
                  </a:lnTo>
                  <a:cubicBezTo>
                    <a:pt x="4001" y="6763"/>
                    <a:pt x="10096" y="14097"/>
                    <a:pt x="18193" y="22193"/>
                  </a:cubicBezTo>
                  <a:cubicBezTo>
                    <a:pt x="26384" y="30194"/>
                    <a:pt x="34480" y="36862"/>
                    <a:pt x="42577" y="4219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5" name="Google Shape;275;p13"/>
            <p:cNvSpPr/>
            <p:nvPr/>
          </p:nvSpPr>
          <p:spPr>
            <a:xfrm>
              <a:off x="4629629" y="3145844"/>
              <a:ext cx="463391" cy="254116"/>
            </a:xfrm>
            <a:custGeom>
              <a:avLst/>
              <a:gdLst/>
              <a:ahLst/>
              <a:cxnLst/>
              <a:rect l="l" t="t" r="r" b="b"/>
              <a:pathLst>
                <a:path w="463391" h="254116" extrusionOk="0">
                  <a:moveTo>
                    <a:pt x="463391" y="126106"/>
                  </a:moveTo>
                  <a:cubicBezTo>
                    <a:pt x="460629" y="157919"/>
                    <a:pt x="438436" y="189257"/>
                    <a:pt x="396812" y="213831"/>
                  </a:cubicBezTo>
                  <a:cubicBezTo>
                    <a:pt x="306800" y="266790"/>
                    <a:pt x="159925" y="267647"/>
                    <a:pt x="68675" y="215736"/>
                  </a:cubicBezTo>
                  <a:cubicBezTo>
                    <a:pt x="26098" y="191543"/>
                    <a:pt x="3238" y="160110"/>
                    <a:pt x="0" y="128011"/>
                  </a:cubicBezTo>
                  <a:cubicBezTo>
                    <a:pt x="2762" y="96197"/>
                    <a:pt x="24955" y="64860"/>
                    <a:pt x="66580" y="40286"/>
                  </a:cubicBezTo>
                  <a:cubicBezTo>
                    <a:pt x="156591" y="-12673"/>
                    <a:pt x="303466" y="-13531"/>
                    <a:pt x="394716" y="38381"/>
                  </a:cubicBezTo>
                  <a:cubicBezTo>
                    <a:pt x="437293" y="62574"/>
                    <a:pt x="460153" y="94102"/>
                    <a:pt x="463391" y="126106"/>
                  </a:cubicBezTo>
                  <a:close/>
                </a:path>
              </a:pathLst>
            </a:custGeom>
            <a:solidFill>
              <a:srgbClr val="FFD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6" name="Google Shape;276;p13"/>
            <p:cNvSpPr/>
            <p:nvPr/>
          </p:nvSpPr>
          <p:spPr>
            <a:xfrm>
              <a:off x="4844322" y="3152125"/>
              <a:ext cx="22066" cy="48387"/>
            </a:xfrm>
            <a:custGeom>
              <a:avLst/>
              <a:gdLst/>
              <a:ahLst/>
              <a:cxnLst/>
              <a:rect l="l" t="t" r="r" b="b"/>
              <a:pathLst>
                <a:path w="22066" h="48387" extrusionOk="0">
                  <a:moveTo>
                    <a:pt x="21241" y="48387"/>
                  </a:moveTo>
                  <a:cubicBezTo>
                    <a:pt x="20955" y="47339"/>
                    <a:pt x="20574" y="46196"/>
                    <a:pt x="20193" y="45053"/>
                  </a:cubicBezTo>
                  <a:cubicBezTo>
                    <a:pt x="17621" y="37909"/>
                    <a:pt x="10954" y="27337"/>
                    <a:pt x="0" y="13335"/>
                  </a:cubicBezTo>
                  <a:lnTo>
                    <a:pt x="0" y="0"/>
                  </a:lnTo>
                  <a:cubicBezTo>
                    <a:pt x="2477" y="3238"/>
                    <a:pt x="4763" y="6382"/>
                    <a:pt x="6858" y="9239"/>
                  </a:cubicBezTo>
                  <a:cubicBezTo>
                    <a:pt x="13811" y="18764"/>
                    <a:pt x="18193" y="26289"/>
                    <a:pt x="20098" y="31718"/>
                  </a:cubicBezTo>
                  <a:cubicBezTo>
                    <a:pt x="22289" y="37909"/>
                    <a:pt x="22670" y="43434"/>
                    <a:pt x="21146" y="4829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7" name="Google Shape;277;p13"/>
            <p:cNvSpPr/>
            <p:nvPr/>
          </p:nvSpPr>
          <p:spPr>
            <a:xfrm>
              <a:off x="4752501" y="3160126"/>
              <a:ext cx="41719" cy="37719"/>
            </a:xfrm>
            <a:custGeom>
              <a:avLst/>
              <a:gdLst/>
              <a:ahLst/>
              <a:cxnLst/>
              <a:rect l="l" t="t" r="r" b="b"/>
              <a:pathLst>
                <a:path w="41719" h="37719" extrusionOk="0">
                  <a:moveTo>
                    <a:pt x="41624" y="0"/>
                  </a:moveTo>
                  <a:lnTo>
                    <a:pt x="41720" y="13240"/>
                  </a:lnTo>
                  <a:lnTo>
                    <a:pt x="95" y="37719"/>
                  </a:lnTo>
                  <a:lnTo>
                    <a:pt x="0" y="24479"/>
                  </a:lnTo>
                  <a:lnTo>
                    <a:pt x="34576" y="4096"/>
                  </a:lnTo>
                  <a:lnTo>
                    <a:pt x="41624"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8" name="Google Shape;278;p13"/>
            <p:cNvSpPr/>
            <p:nvPr/>
          </p:nvSpPr>
          <p:spPr>
            <a:xfrm>
              <a:off x="4549471" y="3160963"/>
              <a:ext cx="597706" cy="346262"/>
            </a:xfrm>
            <a:custGeom>
              <a:avLst/>
              <a:gdLst/>
              <a:ahLst/>
              <a:cxnLst/>
              <a:rect l="l" t="t" r="r" b="b"/>
              <a:pathLst>
                <a:path w="597706" h="346262" extrusionOk="0">
                  <a:moveTo>
                    <a:pt x="597651" y="175662"/>
                  </a:moveTo>
                  <a:cubicBezTo>
                    <a:pt x="596412" y="218619"/>
                    <a:pt x="567742" y="261291"/>
                    <a:pt x="511545" y="294343"/>
                  </a:cubicBezTo>
                  <a:cubicBezTo>
                    <a:pt x="395626" y="362637"/>
                    <a:pt x="206459" y="363685"/>
                    <a:pt x="88920" y="296724"/>
                  </a:cubicBezTo>
                  <a:cubicBezTo>
                    <a:pt x="32152" y="264434"/>
                    <a:pt x="2529" y="222048"/>
                    <a:pt x="148" y="179281"/>
                  </a:cubicBezTo>
                  <a:lnTo>
                    <a:pt x="148" y="178995"/>
                  </a:lnTo>
                  <a:cubicBezTo>
                    <a:pt x="-2329" y="133371"/>
                    <a:pt x="26341" y="87174"/>
                    <a:pt x="86158" y="51932"/>
                  </a:cubicBezTo>
                  <a:cubicBezTo>
                    <a:pt x="202173" y="-16362"/>
                    <a:pt x="391339" y="-17410"/>
                    <a:pt x="508878" y="49455"/>
                  </a:cubicBezTo>
                  <a:cubicBezTo>
                    <a:pt x="569457" y="84031"/>
                    <a:pt x="599175" y="129846"/>
                    <a:pt x="597651" y="175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9" name="Google Shape;279;p13"/>
            <p:cNvSpPr/>
            <p:nvPr/>
          </p:nvSpPr>
          <p:spPr>
            <a:xfrm>
              <a:off x="4519710" y="3165651"/>
              <a:ext cx="598074" cy="243848"/>
            </a:xfrm>
            <a:custGeom>
              <a:avLst/>
              <a:gdLst/>
              <a:ahLst/>
              <a:cxnLst/>
              <a:rect l="l" t="t" r="r" b="b"/>
              <a:pathLst>
                <a:path w="598074" h="243848" extrusionOk="0">
                  <a:moveTo>
                    <a:pt x="598075" y="67532"/>
                  </a:moveTo>
                  <a:lnTo>
                    <a:pt x="597789" y="67532"/>
                  </a:lnTo>
                  <a:cubicBezTo>
                    <a:pt x="595979" y="109918"/>
                    <a:pt x="567404" y="159258"/>
                    <a:pt x="511873" y="191929"/>
                  </a:cubicBezTo>
                  <a:cubicBezTo>
                    <a:pt x="395859" y="260223"/>
                    <a:pt x="206693" y="261271"/>
                    <a:pt x="89154" y="194310"/>
                  </a:cubicBezTo>
                  <a:cubicBezTo>
                    <a:pt x="32956" y="162306"/>
                    <a:pt x="3429" y="120491"/>
                    <a:pt x="571" y="78105"/>
                  </a:cubicBezTo>
                  <a:lnTo>
                    <a:pt x="381" y="78105"/>
                  </a:lnTo>
                  <a:lnTo>
                    <a:pt x="381" y="74867"/>
                  </a:lnTo>
                  <a:cubicBezTo>
                    <a:pt x="381" y="73057"/>
                    <a:pt x="381" y="71056"/>
                    <a:pt x="381" y="69247"/>
                  </a:cubicBezTo>
                  <a:lnTo>
                    <a:pt x="0" y="3620"/>
                  </a:lnTo>
                  <a:cubicBezTo>
                    <a:pt x="2381" y="46387"/>
                    <a:pt x="32004" y="88773"/>
                    <a:pt x="88773" y="121063"/>
                  </a:cubicBezTo>
                  <a:cubicBezTo>
                    <a:pt x="206312" y="188023"/>
                    <a:pt x="395478" y="186976"/>
                    <a:pt x="511397" y="118681"/>
                  </a:cubicBezTo>
                  <a:cubicBezTo>
                    <a:pt x="567499" y="85630"/>
                    <a:pt x="596170" y="42958"/>
                    <a:pt x="597503" y="0"/>
                  </a:cubicBezTo>
                  <a:lnTo>
                    <a:pt x="597694" y="0"/>
                  </a:lnTo>
                  <a:lnTo>
                    <a:pt x="598075" y="675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0" name="Google Shape;280;p13"/>
            <p:cNvSpPr/>
            <p:nvPr/>
          </p:nvSpPr>
          <p:spPr>
            <a:xfrm>
              <a:off x="4717449" y="3180351"/>
              <a:ext cx="277749" cy="146367"/>
            </a:xfrm>
            <a:custGeom>
              <a:avLst/>
              <a:gdLst/>
              <a:ahLst/>
              <a:cxnLst/>
              <a:rect l="l" t="t" r="r" b="b"/>
              <a:pathLst>
                <a:path w="277749" h="146367" extrusionOk="0">
                  <a:moveTo>
                    <a:pt x="242411" y="39307"/>
                  </a:moveTo>
                  <a:lnTo>
                    <a:pt x="242411" y="25972"/>
                  </a:lnTo>
                  <a:cubicBezTo>
                    <a:pt x="242411" y="25972"/>
                    <a:pt x="250793" y="20923"/>
                    <a:pt x="250793" y="20923"/>
                  </a:cubicBezTo>
                  <a:lnTo>
                    <a:pt x="243745" y="16923"/>
                  </a:lnTo>
                  <a:lnTo>
                    <a:pt x="223266" y="29020"/>
                  </a:lnTo>
                  <a:lnTo>
                    <a:pt x="223266" y="15685"/>
                  </a:lnTo>
                  <a:cubicBezTo>
                    <a:pt x="202978" y="6255"/>
                    <a:pt x="183642" y="1111"/>
                    <a:pt x="164973" y="159"/>
                  </a:cubicBezTo>
                  <a:cubicBezTo>
                    <a:pt x="146304" y="-794"/>
                    <a:pt x="130492" y="2540"/>
                    <a:pt x="117634" y="10160"/>
                  </a:cubicBezTo>
                  <a:cubicBezTo>
                    <a:pt x="105537" y="17304"/>
                    <a:pt x="99155" y="25400"/>
                    <a:pt x="98488" y="34449"/>
                  </a:cubicBezTo>
                  <a:cubicBezTo>
                    <a:pt x="98298" y="37116"/>
                    <a:pt x="98584" y="40069"/>
                    <a:pt x="99441" y="43307"/>
                  </a:cubicBezTo>
                  <a:cubicBezTo>
                    <a:pt x="101346" y="50736"/>
                    <a:pt x="106204" y="59499"/>
                    <a:pt x="113919" y="69596"/>
                  </a:cubicBezTo>
                  <a:lnTo>
                    <a:pt x="119539" y="76835"/>
                  </a:lnTo>
                  <a:lnTo>
                    <a:pt x="119539" y="90170"/>
                  </a:lnTo>
                  <a:cubicBezTo>
                    <a:pt x="119539" y="90170"/>
                    <a:pt x="78010" y="114649"/>
                    <a:pt x="78010" y="114649"/>
                  </a:cubicBezTo>
                  <a:cubicBezTo>
                    <a:pt x="69913" y="109315"/>
                    <a:pt x="61722" y="102743"/>
                    <a:pt x="53626" y="94647"/>
                  </a:cubicBezTo>
                  <a:cubicBezTo>
                    <a:pt x="45529" y="86551"/>
                    <a:pt x="39433" y="79216"/>
                    <a:pt x="35433" y="72453"/>
                  </a:cubicBezTo>
                  <a:lnTo>
                    <a:pt x="35433" y="59119"/>
                  </a:lnTo>
                  <a:cubicBezTo>
                    <a:pt x="35433" y="59119"/>
                    <a:pt x="0" y="79978"/>
                    <a:pt x="0" y="79978"/>
                  </a:cubicBezTo>
                  <a:cubicBezTo>
                    <a:pt x="2096" y="83026"/>
                    <a:pt x="4572" y="86074"/>
                    <a:pt x="7239" y="89122"/>
                  </a:cubicBezTo>
                  <a:cubicBezTo>
                    <a:pt x="16669" y="99695"/>
                    <a:pt x="29813" y="109887"/>
                    <a:pt x="46577" y="119888"/>
                  </a:cubicBezTo>
                  <a:lnTo>
                    <a:pt x="46577" y="133223"/>
                  </a:lnTo>
                  <a:cubicBezTo>
                    <a:pt x="46577" y="133223"/>
                    <a:pt x="31147" y="142367"/>
                    <a:pt x="31147" y="142367"/>
                  </a:cubicBezTo>
                  <a:lnTo>
                    <a:pt x="38195" y="146368"/>
                  </a:lnTo>
                  <a:lnTo>
                    <a:pt x="65627" y="130175"/>
                  </a:lnTo>
                  <a:cubicBezTo>
                    <a:pt x="86106" y="139891"/>
                    <a:pt x="105823" y="145129"/>
                    <a:pt x="124873" y="145986"/>
                  </a:cubicBezTo>
                  <a:cubicBezTo>
                    <a:pt x="143923" y="146844"/>
                    <a:pt x="160496" y="143129"/>
                    <a:pt x="174784" y="134747"/>
                  </a:cubicBezTo>
                  <a:cubicBezTo>
                    <a:pt x="182689" y="130175"/>
                    <a:pt x="187738" y="125127"/>
                    <a:pt x="190214" y="119602"/>
                  </a:cubicBezTo>
                  <a:cubicBezTo>
                    <a:pt x="190595" y="118840"/>
                    <a:pt x="190786" y="118078"/>
                    <a:pt x="191071" y="117316"/>
                  </a:cubicBezTo>
                  <a:cubicBezTo>
                    <a:pt x="190786" y="116269"/>
                    <a:pt x="190405" y="115126"/>
                    <a:pt x="190024" y="113982"/>
                  </a:cubicBezTo>
                  <a:cubicBezTo>
                    <a:pt x="187452" y="106839"/>
                    <a:pt x="180784" y="96266"/>
                    <a:pt x="169831" y="82264"/>
                  </a:cubicBezTo>
                  <a:lnTo>
                    <a:pt x="169831" y="68929"/>
                  </a:lnTo>
                  <a:cubicBezTo>
                    <a:pt x="169831" y="68929"/>
                    <a:pt x="209264" y="45688"/>
                    <a:pt x="209264" y="45688"/>
                  </a:cubicBezTo>
                  <a:cubicBezTo>
                    <a:pt x="222885" y="54928"/>
                    <a:pt x="233839" y="65215"/>
                    <a:pt x="242316" y="76645"/>
                  </a:cubicBezTo>
                  <a:lnTo>
                    <a:pt x="277749" y="67691"/>
                  </a:lnTo>
                  <a:cubicBezTo>
                    <a:pt x="268891" y="57880"/>
                    <a:pt x="257175" y="48451"/>
                    <a:pt x="242697" y="39497"/>
                  </a:cubicBezTo>
                  <a:close/>
                  <a:moveTo>
                    <a:pt x="136779" y="118840"/>
                  </a:moveTo>
                  <a:cubicBezTo>
                    <a:pt x="136779" y="121603"/>
                    <a:pt x="135064" y="123889"/>
                    <a:pt x="131826" y="125794"/>
                  </a:cubicBezTo>
                  <a:cubicBezTo>
                    <a:pt x="123349" y="130747"/>
                    <a:pt x="111919" y="130366"/>
                    <a:pt x="97536" y="124555"/>
                  </a:cubicBezTo>
                  <a:lnTo>
                    <a:pt x="97536" y="111220"/>
                  </a:lnTo>
                  <a:cubicBezTo>
                    <a:pt x="97536" y="111220"/>
                    <a:pt x="130873" y="91599"/>
                    <a:pt x="130873" y="91599"/>
                  </a:cubicBezTo>
                  <a:cubicBezTo>
                    <a:pt x="134303" y="96742"/>
                    <a:pt x="136207" y="101028"/>
                    <a:pt x="136684" y="104267"/>
                  </a:cubicBezTo>
                  <a:cubicBezTo>
                    <a:pt x="136684" y="104743"/>
                    <a:pt x="136779" y="105220"/>
                    <a:pt x="136684" y="105696"/>
                  </a:cubicBezTo>
                  <a:lnTo>
                    <a:pt x="136684" y="118840"/>
                  </a:lnTo>
                  <a:close/>
                  <a:moveTo>
                    <a:pt x="190024" y="48546"/>
                  </a:moveTo>
                  <a:lnTo>
                    <a:pt x="158496" y="67120"/>
                  </a:lnTo>
                  <a:cubicBezTo>
                    <a:pt x="154972" y="62071"/>
                    <a:pt x="153162" y="57880"/>
                    <a:pt x="152971" y="54832"/>
                  </a:cubicBezTo>
                  <a:lnTo>
                    <a:pt x="152971" y="41497"/>
                  </a:lnTo>
                  <a:cubicBezTo>
                    <a:pt x="152686" y="38449"/>
                    <a:pt x="154496" y="35687"/>
                    <a:pt x="158496" y="33401"/>
                  </a:cubicBezTo>
                  <a:cubicBezTo>
                    <a:pt x="166021" y="28924"/>
                    <a:pt x="176593" y="29496"/>
                    <a:pt x="189929" y="35211"/>
                  </a:cubicBezTo>
                  <a:lnTo>
                    <a:pt x="189929" y="48546"/>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1" name="Google Shape;281;p13"/>
            <p:cNvSpPr/>
            <p:nvPr/>
          </p:nvSpPr>
          <p:spPr>
            <a:xfrm>
              <a:off x="4940620" y="3184034"/>
              <a:ext cx="39052" cy="25336"/>
            </a:xfrm>
            <a:custGeom>
              <a:avLst/>
              <a:gdLst/>
              <a:ahLst/>
              <a:cxnLst/>
              <a:rect l="l" t="t" r="r" b="b"/>
              <a:pathLst>
                <a:path w="39052" h="25336" extrusionOk="0">
                  <a:moveTo>
                    <a:pt x="39053" y="10573"/>
                  </a:moveTo>
                  <a:lnTo>
                    <a:pt x="27622" y="17336"/>
                  </a:lnTo>
                  <a:lnTo>
                    <a:pt x="20574" y="13335"/>
                  </a:lnTo>
                  <a:lnTo>
                    <a:pt x="95" y="25337"/>
                  </a:lnTo>
                  <a:lnTo>
                    <a:pt x="0" y="12002"/>
                  </a:lnTo>
                  <a:lnTo>
                    <a:pt x="20479" y="0"/>
                  </a:lnTo>
                  <a:lnTo>
                    <a:pt x="39053" y="10573"/>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2" name="Google Shape;282;p13"/>
            <p:cNvSpPr/>
            <p:nvPr/>
          </p:nvSpPr>
          <p:spPr>
            <a:xfrm>
              <a:off x="4772218" y="3189082"/>
              <a:ext cx="39242" cy="23537"/>
            </a:xfrm>
            <a:custGeom>
              <a:avLst/>
              <a:gdLst/>
              <a:ahLst/>
              <a:cxnLst/>
              <a:rect l="l" t="t" r="r" b="b"/>
              <a:pathLst>
                <a:path w="39242" h="23537" extrusionOk="0">
                  <a:moveTo>
                    <a:pt x="39148" y="0"/>
                  </a:moveTo>
                  <a:lnTo>
                    <a:pt x="39148" y="13145"/>
                  </a:lnTo>
                  <a:cubicBezTo>
                    <a:pt x="39148" y="15907"/>
                    <a:pt x="37529" y="18193"/>
                    <a:pt x="34290" y="20098"/>
                  </a:cubicBezTo>
                  <a:cubicBezTo>
                    <a:pt x="25813" y="25051"/>
                    <a:pt x="14383" y="24670"/>
                    <a:pt x="0" y="18860"/>
                  </a:cubicBezTo>
                  <a:lnTo>
                    <a:pt x="0" y="5525"/>
                  </a:lnTo>
                  <a:cubicBezTo>
                    <a:pt x="5524" y="7811"/>
                    <a:pt x="10573" y="9239"/>
                    <a:pt x="15335" y="9811"/>
                  </a:cubicBezTo>
                  <a:cubicBezTo>
                    <a:pt x="22765" y="10859"/>
                    <a:pt x="29051" y="9811"/>
                    <a:pt x="34290" y="6763"/>
                  </a:cubicBezTo>
                  <a:cubicBezTo>
                    <a:pt x="35338" y="6191"/>
                    <a:pt x="36195" y="5525"/>
                    <a:pt x="36862" y="4953"/>
                  </a:cubicBezTo>
                  <a:cubicBezTo>
                    <a:pt x="38386" y="3524"/>
                    <a:pt x="39243" y="1810"/>
                    <a:pt x="39243"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3" name="Google Shape;283;p13"/>
            <p:cNvSpPr/>
            <p:nvPr/>
          </p:nvSpPr>
          <p:spPr>
            <a:xfrm>
              <a:off x="4724593" y="3193689"/>
              <a:ext cx="270509" cy="133124"/>
            </a:xfrm>
            <a:custGeom>
              <a:avLst/>
              <a:gdLst/>
              <a:ahLst/>
              <a:cxnLst/>
              <a:rect l="l" t="t" r="r" b="b"/>
              <a:pathLst>
                <a:path w="270509" h="133124" extrusionOk="0">
                  <a:moveTo>
                    <a:pt x="235267" y="25968"/>
                  </a:moveTo>
                  <a:lnTo>
                    <a:pt x="235267" y="12633"/>
                  </a:lnTo>
                  <a:cubicBezTo>
                    <a:pt x="235267" y="12633"/>
                    <a:pt x="243649" y="7585"/>
                    <a:pt x="243649" y="7585"/>
                  </a:cubicBezTo>
                  <a:lnTo>
                    <a:pt x="236601" y="3585"/>
                  </a:lnTo>
                  <a:lnTo>
                    <a:pt x="216122" y="15681"/>
                  </a:lnTo>
                  <a:cubicBezTo>
                    <a:pt x="195929" y="6252"/>
                    <a:pt x="176593" y="1013"/>
                    <a:pt x="157924" y="156"/>
                  </a:cubicBezTo>
                  <a:cubicBezTo>
                    <a:pt x="139255" y="-797"/>
                    <a:pt x="123444" y="2632"/>
                    <a:pt x="110585" y="10252"/>
                  </a:cubicBezTo>
                  <a:cubicBezTo>
                    <a:pt x="100489" y="16158"/>
                    <a:pt x="94393" y="22730"/>
                    <a:pt x="92297" y="30064"/>
                  </a:cubicBezTo>
                  <a:cubicBezTo>
                    <a:pt x="94202" y="37494"/>
                    <a:pt x="99060" y="46257"/>
                    <a:pt x="106775" y="56353"/>
                  </a:cubicBezTo>
                  <a:lnTo>
                    <a:pt x="112395" y="63592"/>
                  </a:lnTo>
                  <a:lnTo>
                    <a:pt x="112395" y="76927"/>
                  </a:lnTo>
                  <a:cubicBezTo>
                    <a:pt x="112395" y="76927"/>
                    <a:pt x="70866" y="101406"/>
                    <a:pt x="70866" y="101406"/>
                  </a:cubicBezTo>
                  <a:cubicBezTo>
                    <a:pt x="62770" y="96072"/>
                    <a:pt x="54578" y="89500"/>
                    <a:pt x="46482" y="81404"/>
                  </a:cubicBezTo>
                  <a:cubicBezTo>
                    <a:pt x="38386" y="73308"/>
                    <a:pt x="32290" y="65973"/>
                    <a:pt x="28289" y="59211"/>
                  </a:cubicBezTo>
                  <a:lnTo>
                    <a:pt x="0" y="75879"/>
                  </a:lnTo>
                  <a:cubicBezTo>
                    <a:pt x="9430" y="86452"/>
                    <a:pt x="22574" y="96644"/>
                    <a:pt x="39338" y="106645"/>
                  </a:cubicBezTo>
                  <a:lnTo>
                    <a:pt x="39338" y="119980"/>
                  </a:lnTo>
                  <a:cubicBezTo>
                    <a:pt x="39338" y="119980"/>
                    <a:pt x="23908" y="129124"/>
                    <a:pt x="23908" y="129124"/>
                  </a:cubicBezTo>
                  <a:lnTo>
                    <a:pt x="30956" y="133125"/>
                  </a:lnTo>
                  <a:lnTo>
                    <a:pt x="58388" y="116932"/>
                  </a:lnTo>
                  <a:cubicBezTo>
                    <a:pt x="78867" y="126648"/>
                    <a:pt x="98584" y="131886"/>
                    <a:pt x="117634" y="132744"/>
                  </a:cubicBezTo>
                  <a:cubicBezTo>
                    <a:pt x="136684" y="133601"/>
                    <a:pt x="153257" y="129886"/>
                    <a:pt x="167545" y="121504"/>
                  </a:cubicBezTo>
                  <a:cubicBezTo>
                    <a:pt x="175450" y="116932"/>
                    <a:pt x="180499" y="111884"/>
                    <a:pt x="182975" y="106359"/>
                  </a:cubicBezTo>
                  <a:cubicBezTo>
                    <a:pt x="183356" y="105597"/>
                    <a:pt x="183547" y="104835"/>
                    <a:pt x="183832" y="104073"/>
                  </a:cubicBezTo>
                  <a:cubicBezTo>
                    <a:pt x="183547" y="103026"/>
                    <a:pt x="183166" y="101883"/>
                    <a:pt x="182785" y="100740"/>
                  </a:cubicBezTo>
                  <a:cubicBezTo>
                    <a:pt x="180213" y="93596"/>
                    <a:pt x="173546" y="83023"/>
                    <a:pt x="162592" y="69021"/>
                  </a:cubicBezTo>
                  <a:lnTo>
                    <a:pt x="162592" y="55686"/>
                  </a:lnTo>
                  <a:cubicBezTo>
                    <a:pt x="162592" y="55686"/>
                    <a:pt x="202025" y="32445"/>
                    <a:pt x="202025" y="32445"/>
                  </a:cubicBezTo>
                  <a:cubicBezTo>
                    <a:pt x="215646" y="41685"/>
                    <a:pt x="226600" y="51972"/>
                    <a:pt x="235077" y="63402"/>
                  </a:cubicBezTo>
                  <a:lnTo>
                    <a:pt x="270510" y="54448"/>
                  </a:lnTo>
                  <a:cubicBezTo>
                    <a:pt x="261652" y="44637"/>
                    <a:pt x="249936" y="35208"/>
                    <a:pt x="235458" y="26254"/>
                  </a:cubicBezTo>
                  <a:close/>
                  <a:moveTo>
                    <a:pt x="129635" y="105502"/>
                  </a:moveTo>
                  <a:cubicBezTo>
                    <a:pt x="129635" y="108264"/>
                    <a:pt x="127921" y="110550"/>
                    <a:pt x="124682" y="112455"/>
                  </a:cubicBezTo>
                  <a:cubicBezTo>
                    <a:pt x="116205" y="117408"/>
                    <a:pt x="104775" y="117027"/>
                    <a:pt x="90392" y="111217"/>
                  </a:cubicBezTo>
                  <a:lnTo>
                    <a:pt x="90392" y="97882"/>
                  </a:lnTo>
                  <a:cubicBezTo>
                    <a:pt x="90392" y="97882"/>
                    <a:pt x="123730" y="78261"/>
                    <a:pt x="123730" y="78261"/>
                  </a:cubicBezTo>
                  <a:cubicBezTo>
                    <a:pt x="127159" y="83404"/>
                    <a:pt x="129064" y="87690"/>
                    <a:pt x="129540" y="90929"/>
                  </a:cubicBezTo>
                  <a:cubicBezTo>
                    <a:pt x="129540" y="91405"/>
                    <a:pt x="129635" y="91881"/>
                    <a:pt x="129540" y="92358"/>
                  </a:cubicBezTo>
                  <a:lnTo>
                    <a:pt x="129540" y="105502"/>
                  </a:lnTo>
                  <a:close/>
                  <a:moveTo>
                    <a:pt x="182880" y="35208"/>
                  </a:moveTo>
                  <a:lnTo>
                    <a:pt x="151352" y="53781"/>
                  </a:lnTo>
                  <a:cubicBezTo>
                    <a:pt x="147828" y="48733"/>
                    <a:pt x="146018" y="44542"/>
                    <a:pt x="145828" y="41494"/>
                  </a:cubicBezTo>
                  <a:lnTo>
                    <a:pt x="145828" y="28159"/>
                  </a:lnTo>
                  <a:cubicBezTo>
                    <a:pt x="145542" y="25111"/>
                    <a:pt x="147352" y="22349"/>
                    <a:pt x="151352" y="20063"/>
                  </a:cubicBezTo>
                  <a:cubicBezTo>
                    <a:pt x="158877" y="15586"/>
                    <a:pt x="169450" y="16158"/>
                    <a:pt x="182785" y="21873"/>
                  </a:cubicBezTo>
                  <a:lnTo>
                    <a:pt x="182785" y="35208"/>
                  </a:lnTo>
                  <a:close/>
                </a:path>
              </a:pathLst>
            </a:custGeom>
            <a:solidFill>
              <a:srgbClr val="FFC7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4" name="Google Shape;284;p13"/>
            <p:cNvSpPr/>
            <p:nvPr/>
          </p:nvSpPr>
          <p:spPr>
            <a:xfrm>
              <a:off x="4616388" y="3199851"/>
              <a:ext cx="464073" cy="268690"/>
            </a:xfrm>
            <a:custGeom>
              <a:avLst/>
              <a:gdLst/>
              <a:ahLst/>
              <a:cxnLst/>
              <a:rect l="l" t="t" r="r" b="b"/>
              <a:pathLst>
                <a:path w="464073" h="268690" extrusionOk="0">
                  <a:moveTo>
                    <a:pt x="463773" y="140679"/>
                  </a:moveTo>
                  <a:cubicBezTo>
                    <a:pt x="461011" y="172493"/>
                    <a:pt x="438818" y="203830"/>
                    <a:pt x="397194" y="228405"/>
                  </a:cubicBezTo>
                  <a:cubicBezTo>
                    <a:pt x="307182" y="281364"/>
                    <a:pt x="160307" y="282221"/>
                    <a:pt x="69057" y="230309"/>
                  </a:cubicBezTo>
                  <a:cubicBezTo>
                    <a:pt x="26480" y="206116"/>
                    <a:pt x="3620" y="174683"/>
                    <a:pt x="382" y="142584"/>
                  </a:cubicBezTo>
                  <a:cubicBezTo>
                    <a:pt x="-3238" y="105913"/>
                    <a:pt x="18861" y="68575"/>
                    <a:pt x="66867" y="40286"/>
                  </a:cubicBezTo>
                  <a:cubicBezTo>
                    <a:pt x="156878" y="-12673"/>
                    <a:pt x="303753" y="-13531"/>
                    <a:pt x="395003" y="38381"/>
                  </a:cubicBezTo>
                  <a:cubicBezTo>
                    <a:pt x="444056" y="66289"/>
                    <a:pt x="467012" y="103818"/>
                    <a:pt x="463773" y="140679"/>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5" name="Google Shape;285;p13"/>
            <p:cNvSpPr/>
            <p:nvPr/>
          </p:nvSpPr>
          <p:spPr>
            <a:xfrm>
              <a:off x="4694113" y="3203084"/>
              <a:ext cx="27050" cy="22479"/>
            </a:xfrm>
            <a:custGeom>
              <a:avLst/>
              <a:gdLst/>
              <a:ahLst/>
              <a:cxnLst/>
              <a:rect l="l" t="t" r="r" b="b"/>
              <a:pathLst>
                <a:path w="27050" h="22479" extrusionOk="0">
                  <a:moveTo>
                    <a:pt x="26956" y="0"/>
                  </a:moveTo>
                  <a:lnTo>
                    <a:pt x="27051" y="13335"/>
                  </a:lnTo>
                  <a:lnTo>
                    <a:pt x="11525" y="22479"/>
                  </a:lnTo>
                  <a:lnTo>
                    <a:pt x="0" y="15907"/>
                  </a:lnTo>
                  <a:lnTo>
                    <a:pt x="16097" y="6477"/>
                  </a:lnTo>
                  <a:lnTo>
                    <a:pt x="26956"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6" name="Google Shape;286;p13"/>
            <p:cNvSpPr/>
            <p:nvPr/>
          </p:nvSpPr>
          <p:spPr>
            <a:xfrm>
              <a:off x="4959765" y="3206323"/>
              <a:ext cx="43814" cy="41529"/>
            </a:xfrm>
            <a:custGeom>
              <a:avLst/>
              <a:gdLst/>
              <a:ahLst/>
              <a:cxnLst/>
              <a:rect l="l" t="t" r="r" b="b"/>
              <a:pathLst>
                <a:path w="43814" h="41529" extrusionOk="0">
                  <a:moveTo>
                    <a:pt x="43815" y="39338"/>
                  </a:moveTo>
                  <a:lnTo>
                    <a:pt x="35052" y="41529"/>
                  </a:lnTo>
                  <a:cubicBezTo>
                    <a:pt x="26194" y="31718"/>
                    <a:pt x="14478" y="22288"/>
                    <a:pt x="0" y="13335"/>
                  </a:cubicBezTo>
                  <a:lnTo>
                    <a:pt x="0" y="0"/>
                  </a:lnTo>
                  <a:cubicBezTo>
                    <a:pt x="3715" y="2381"/>
                    <a:pt x="7239" y="4667"/>
                    <a:pt x="10573" y="7048"/>
                  </a:cubicBezTo>
                  <a:cubicBezTo>
                    <a:pt x="25051" y="17335"/>
                    <a:pt x="36100" y="28099"/>
                    <a:pt x="43720" y="39338"/>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7" name="Google Shape;287;p13"/>
            <p:cNvSpPr/>
            <p:nvPr/>
          </p:nvSpPr>
          <p:spPr>
            <a:xfrm>
              <a:off x="4875850" y="3215657"/>
              <a:ext cx="31622" cy="31813"/>
            </a:xfrm>
            <a:custGeom>
              <a:avLst/>
              <a:gdLst/>
              <a:ahLst/>
              <a:cxnLst/>
              <a:rect l="l" t="t" r="r" b="b"/>
              <a:pathLst>
                <a:path w="31622" h="31813" extrusionOk="0">
                  <a:moveTo>
                    <a:pt x="31528" y="0"/>
                  </a:moveTo>
                  <a:lnTo>
                    <a:pt x="31623" y="13335"/>
                  </a:lnTo>
                  <a:lnTo>
                    <a:pt x="95" y="31813"/>
                  </a:lnTo>
                  <a:lnTo>
                    <a:pt x="0" y="18479"/>
                  </a:lnTo>
                  <a:lnTo>
                    <a:pt x="16383" y="8858"/>
                  </a:lnTo>
                  <a:lnTo>
                    <a:pt x="31528"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8" name="Google Shape;288;p13"/>
            <p:cNvSpPr/>
            <p:nvPr/>
          </p:nvSpPr>
          <p:spPr>
            <a:xfrm>
              <a:off x="4616770" y="3219853"/>
              <a:ext cx="463391" cy="254116"/>
            </a:xfrm>
            <a:custGeom>
              <a:avLst/>
              <a:gdLst/>
              <a:ahLst/>
              <a:cxnLst/>
              <a:rect l="l" t="t" r="r" b="b"/>
              <a:pathLst>
                <a:path w="463391" h="254116" extrusionOk="0">
                  <a:moveTo>
                    <a:pt x="463391" y="126106"/>
                  </a:moveTo>
                  <a:cubicBezTo>
                    <a:pt x="460629" y="157919"/>
                    <a:pt x="438436" y="189257"/>
                    <a:pt x="396812" y="213831"/>
                  </a:cubicBezTo>
                  <a:cubicBezTo>
                    <a:pt x="306800" y="266790"/>
                    <a:pt x="159925" y="267647"/>
                    <a:pt x="68675" y="215736"/>
                  </a:cubicBezTo>
                  <a:cubicBezTo>
                    <a:pt x="26098" y="191543"/>
                    <a:pt x="3238" y="160110"/>
                    <a:pt x="0" y="128011"/>
                  </a:cubicBezTo>
                  <a:cubicBezTo>
                    <a:pt x="2762" y="96197"/>
                    <a:pt x="24955" y="64860"/>
                    <a:pt x="66580" y="40286"/>
                  </a:cubicBezTo>
                  <a:cubicBezTo>
                    <a:pt x="156591" y="-12673"/>
                    <a:pt x="303466" y="-13531"/>
                    <a:pt x="394716" y="38381"/>
                  </a:cubicBezTo>
                  <a:cubicBezTo>
                    <a:pt x="437293" y="62574"/>
                    <a:pt x="460153" y="94102"/>
                    <a:pt x="463391" y="126106"/>
                  </a:cubicBezTo>
                  <a:close/>
                </a:path>
              </a:pathLst>
            </a:custGeom>
            <a:solidFill>
              <a:srgbClr val="FFD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9" name="Google Shape;289;p13"/>
            <p:cNvSpPr/>
            <p:nvPr/>
          </p:nvSpPr>
          <p:spPr>
            <a:xfrm>
              <a:off x="4870421" y="3221848"/>
              <a:ext cx="5429" cy="25622"/>
            </a:xfrm>
            <a:custGeom>
              <a:avLst/>
              <a:gdLst/>
              <a:ahLst/>
              <a:cxnLst/>
              <a:rect l="l" t="t" r="r" b="b"/>
              <a:pathLst>
                <a:path w="5429" h="25622" extrusionOk="0">
                  <a:moveTo>
                    <a:pt x="5429" y="12287"/>
                  </a:moveTo>
                  <a:lnTo>
                    <a:pt x="5429" y="25622"/>
                  </a:lnTo>
                  <a:cubicBezTo>
                    <a:pt x="2000" y="20574"/>
                    <a:pt x="190" y="16383"/>
                    <a:pt x="0" y="13335"/>
                  </a:cubicBezTo>
                  <a:lnTo>
                    <a:pt x="0" y="0"/>
                  </a:lnTo>
                  <a:cubicBezTo>
                    <a:pt x="0" y="2000"/>
                    <a:pt x="857" y="4572"/>
                    <a:pt x="2476" y="7429"/>
                  </a:cubicBezTo>
                  <a:cubicBezTo>
                    <a:pt x="3238" y="8954"/>
                    <a:pt x="4286" y="10478"/>
                    <a:pt x="5429" y="121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0" name="Google Shape;290;p13"/>
            <p:cNvSpPr/>
            <p:nvPr/>
          </p:nvSpPr>
          <p:spPr>
            <a:xfrm>
              <a:off x="4752512" y="3239470"/>
              <a:ext cx="84" cy="13334"/>
            </a:xfrm>
            <a:custGeom>
              <a:avLst/>
              <a:gdLst/>
              <a:ahLst/>
              <a:cxnLst/>
              <a:rect l="l" t="t" r="r" b="b"/>
              <a:pathLst>
                <a:path w="84" h="13334" extrusionOk="0">
                  <a:moveTo>
                    <a:pt x="85" y="0"/>
                  </a:moveTo>
                  <a:lnTo>
                    <a:pt x="85" y="13335"/>
                  </a:lnTo>
                  <a:cubicBezTo>
                    <a:pt x="-106" y="12001"/>
                    <a:pt x="85" y="0"/>
                    <a:pt x="85" y="0"/>
                  </a:cubicBezTo>
                  <a:close/>
                </a:path>
              </a:pathLst>
            </a:custGeom>
            <a:gradFill>
              <a:gsLst>
                <a:gs pos="0">
                  <a:srgbClr val="07C3B7"/>
                </a:gs>
                <a:gs pos="44000">
                  <a:srgbClr val="346485"/>
                </a:gs>
                <a:gs pos="100000">
                  <a:srgbClr val="292375"/>
                </a:gs>
              </a:gsLst>
              <a:lin ang="1150579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1" name="Google Shape;291;p13"/>
            <p:cNvSpPr/>
            <p:nvPr/>
          </p:nvSpPr>
          <p:spPr>
            <a:xfrm>
              <a:off x="4752691" y="3239470"/>
              <a:ext cx="42576" cy="55530"/>
            </a:xfrm>
            <a:custGeom>
              <a:avLst/>
              <a:gdLst/>
              <a:ahLst/>
              <a:cxnLst/>
              <a:rect l="l" t="t" r="r" b="b"/>
              <a:pathLst>
                <a:path w="42576" h="55530" extrusionOk="0">
                  <a:moveTo>
                    <a:pt x="42577" y="42196"/>
                  </a:moveTo>
                  <a:lnTo>
                    <a:pt x="42577" y="55531"/>
                  </a:lnTo>
                  <a:cubicBezTo>
                    <a:pt x="34576" y="50197"/>
                    <a:pt x="26384" y="43625"/>
                    <a:pt x="18193" y="35528"/>
                  </a:cubicBezTo>
                  <a:cubicBezTo>
                    <a:pt x="10096" y="27432"/>
                    <a:pt x="4001" y="20098"/>
                    <a:pt x="0" y="13335"/>
                  </a:cubicBezTo>
                  <a:lnTo>
                    <a:pt x="0" y="0"/>
                  </a:lnTo>
                  <a:cubicBezTo>
                    <a:pt x="4001" y="6763"/>
                    <a:pt x="10096" y="14097"/>
                    <a:pt x="18193" y="22193"/>
                  </a:cubicBezTo>
                  <a:cubicBezTo>
                    <a:pt x="26384" y="30194"/>
                    <a:pt x="34480" y="36862"/>
                    <a:pt x="42577" y="42196"/>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2" name="Google Shape;292;p13"/>
            <p:cNvSpPr/>
            <p:nvPr/>
          </p:nvSpPr>
          <p:spPr>
            <a:xfrm>
              <a:off x="4887090" y="3249185"/>
              <a:ext cx="22066" cy="48387"/>
            </a:xfrm>
            <a:custGeom>
              <a:avLst/>
              <a:gdLst/>
              <a:ahLst/>
              <a:cxnLst/>
              <a:rect l="l" t="t" r="r" b="b"/>
              <a:pathLst>
                <a:path w="22066" h="48387" extrusionOk="0">
                  <a:moveTo>
                    <a:pt x="21241" y="48387"/>
                  </a:moveTo>
                  <a:cubicBezTo>
                    <a:pt x="20955" y="47339"/>
                    <a:pt x="20574" y="46196"/>
                    <a:pt x="20193" y="45053"/>
                  </a:cubicBezTo>
                  <a:cubicBezTo>
                    <a:pt x="17621" y="37909"/>
                    <a:pt x="10954" y="27337"/>
                    <a:pt x="0" y="13335"/>
                  </a:cubicBezTo>
                  <a:lnTo>
                    <a:pt x="0" y="0"/>
                  </a:lnTo>
                  <a:cubicBezTo>
                    <a:pt x="2476" y="3238"/>
                    <a:pt x="4763" y="6382"/>
                    <a:pt x="6858" y="9239"/>
                  </a:cubicBezTo>
                  <a:cubicBezTo>
                    <a:pt x="13811" y="18764"/>
                    <a:pt x="18193" y="26289"/>
                    <a:pt x="20098" y="31718"/>
                  </a:cubicBezTo>
                  <a:cubicBezTo>
                    <a:pt x="22288" y="37909"/>
                    <a:pt x="22670" y="43434"/>
                    <a:pt x="21146" y="482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3" name="Google Shape;293;p13"/>
            <p:cNvSpPr/>
            <p:nvPr/>
          </p:nvSpPr>
          <p:spPr>
            <a:xfrm>
              <a:off x="4704591" y="3254360"/>
              <a:ext cx="277749" cy="146367"/>
            </a:xfrm>
            <a:custGeom>
              <a:avLst/>
              <a:gdLst/>
              <a:ahLst/>
              <a:cxnLst/>
              <a:rect l="l" t="t" r="r" b="b"/>
              <a:pathLst>
                <a:path w="277749" h="146367" extrusionOk="0">
                  <a:moveTo>
                    <a:pt x="242411" y="39307"/>
                  </a:moveTo>
                  <a:lnTo>
                    <a:pt x="242411" y="25971"/>
                  </a:lnTo>
                  <a:cubicBezTo>
                    <a:pt x="242411" y="25971"/>
                    <a:pt x="250793" y="20923"/>
                    <a:pt x="250793" y="20923"/>
                  </a:cubicBezTo>
                  <a:lnTo>
                    <a:pt x="243745" y="16923"/>
                  </a:lnTo>
                  <a:lnTo>
                    <a:pt x="223266" y="29020"/>
                  </a:lnTo>
                  <a:lnTo>
                    <a:pt x="223266" y="15684"/>
                  </a:lnTo>
                  <a:cubicBezTo>
                    <a:pt x="202978" y="6255"/>
                    <a:pt x="183642" y="1111"/>
                    <a:pt x="164973" y="159"/>
                  </a:cubicBezTo>
                  <a:cubicBezTo>
                    <a:pt x="146304" y="-794"/>
                    <a:pt x="130493" y="2540"/>
                    <a:pt x="117634" y="10160"/>
                  </a:cubicBezTo>
                  <a:cubicBezTo>
                    <a:pt x="105537" y="17304"/>
                    <a:pt x="99155" y="25400"/>
                    <a:pt x="98488" y="34449"/>
                  </a:cubicBezTo>
                  <a:cubicBezTo>
                    <a:pt x="98298" y="37116"/>
                    <a:pt x="98584" y="40069"/>
                    <a:pt x="99441" y="43307"/>
                  </a:cubicBezTo>
                  <a:cubicBezTo>
                    <a:pt x="101346" y="50736"/>
                    <a:pt x="106204" y="59499"/>
                    <a:pt x="113919" y="69596"/>
                  </a:cubicBezTo>
                  <a:lnTo>
                    <a:pt x="119539" y="76835"/>
                  </a:lnTo>
                  <a:lnTo>
                    <a:pt x="119539" y="90170"/>
                  </a:lnTo>
                  <a:cubicBezTo>
                    <a:pt x="119539" y="90170"/>
                    <a:pt x="78010" y="114649"/>
                    <a:pt x="78010" y="114649"/>
                  </a:cubicBezTo>
                  <a:cubicBezTo>
                    <a:pt x="69913" y="109315"/>
                    <a:pt x="61722" y="102743"/>
                    <a:pt x="53626" y="94647"/>
                  </a:cubicBezTo>
                  <a:cubicBezTo>
                    <a:pt x="45529" y="86550"/>
                    <a:pt x="39433" y="79216"/>
                    <a:pt x="35433" y="72453"/>
                  </a:cubicBezTo>
                  <a:lnTo>
                    <a:pt x="35433" y="59119"/>
                  </a:lnTo>
                  <a:cubicBezTo>
                    <a:pt x="35433" y="59119"/>
                    <a:pt x="0" y="79978"/>
                    <a:pt x="0" y="79978"/>
                  </a:cubicBezTo>
                  <a:cubicBezTo>
                    <a:pt x="2096" y="83026"/>
                    <a:pt x="4572" y="86074"/>
                    <a:pt x="7239" y="89122"/>
                  </a:cubicBezTo>
                  <a:cubicBezTo>
                    <a:pt x="16669" y="99695"/>
                    <a:pt x="29813" y="109887"/>
                    <a:pt x="46577" y="119888"/>
                  </a:cubicBezTo>
                  <a:lnTo>
                    <a:pt x="46577" y="133223"/>
                  </a:lnTo>
                  <a:cubicBezTo>
                    <a:pt x="46577" y="133223"/>
                    <a:pt x="31147" y="142367"/>
                    <a:pt x="31147" y="142367"/>
                  </a:cubicBezTo>
                  <a:lnTo>
                    <a:pt x="38195" y="146367"/>
                  </a:lnTo>
                  <a:lnTo>
                    <a:pt x="65627" y="130175"/>
                  </a:lnTo>
                  <a:cubicBezTo>
                    <a:pt x="86106" y="139891"/>
                    <a:pt x="105823" y="145129"/>
                    <a:pt x="124873" y="145986"/>
                  </a:cubicBezTo>
                  <a:cubicBezTo>
                    <a:pt x="143923" y="146844"/>
                    <a:pt x="160496" y="143129"/>
                    <a:pt x="174784" y="134747"/>
                  </a:cubicBezTo>
                  <a:cubicBezTo>
                    <a:pt x="182689" y="130175"/>
                    <a:pt x="187738" y="125127"/>
                    <a:pt x="190214" y="119602"/>
                  </a:cubicBezTo>
                  <a:cubicBezTo>
                    <a:pt x="190595" y="118840"/>
                    <a:pt x="190786" y="118078"/>
                    <a:pt x="191071" y="117316"/>
                  </a:cubicBezTo>
                  <a:cubicBezTo>
                    <a:pt x="190786" y="116268"/>
                    <a:pt x="190405" y="115125"/>
                    <a:pt x="190024" y="113982"/>
                  </a:cubicBezTo>
                  <a:cubicBezTo>
                    <a:pt x="187452" y="106839"/>
                    <a:pt x="180785" y="96266"/>
                    <a:pt x="169831" y="82264"/>
                  </a:cubicBezTo>
                  <a:lnTo>
                    <a:pt x="169831" y="68929"/>
                  </a:lnTo>
                  <a:cubicBezTo>
                    <a:pt x="169831" y="68929"/>
                    <a:pt x="209264" y="45688"/>
                    <a:pt x="209264" y="45688"/>
                  </a:cubicBezTo>
                  <a:cubicBezTo>
                    <a:pt x="222885" y="54928"/>
                    <a:pt x="233839" y="65215"/>
                    <a:pt x="242316" y="76645"/>
                  </a:cubicBezTo>
                  <a:lnTo>
                    <a:pt x="277749" y="67691"/>
                  </a:lnTo>
                  <a:cubicBezTo>
                    <a:pt x="268891" y="57880"/>
                    <a:pt x="257175" y="48450"/>
                    <a:pt x="242697" y="39497"/>
                  </a:cubicBezTo>
                  <a:close/>
                  <a:moveTo>
                    <a:pt x="136779" y="118840"/>
                  </a:moveTo>
                  <a:cubicBezTo>
                    <a:pt x="136779" y="121602"/>
                    <a:pt x="135064" y="123889"/>
                    <a:pt x="131826" y="125793"/>
                  </a:cubicBezTo>
                  <a:cubicBezTo>
                    <a:pt x="123349" y="130747"/>
                    <a:pt x="111919" y="130366"/>
                    <a:pt x="97536" y="124555"/>
                  </a:cubicBezTo>
                  <a:lnTo>
                    <a:pt x="97536" y="111220"/>
                  </a:lnTo>
                  <a:cubicBezTo>
                    <a:pt x="97536" y="111220"/>
                    <a:pt x="130873" y="91599"/>
                    <a:pt x="130873" y="91599"/>
                  </a:cubicBezTo>
                  <a:cubicBezTo>
                    <a:pt x="134303" y="96742"/>
                    <a:pt x="136207" y="101029"/>
                    <a:pt x="136684" y="104267"/>
                  </a:cubicBezTo>
                  <a:cubicBezTo>
                    <a:pt x="136684" y="104743"/>
                    <a:pt x="136779" y="105219"/>
                    <a:pt x="136684" y="105696"/>
                  </a:cubicBezTo>
                  <a:lnTo>
                    <a:pt x="136684" y="118840"/>
                  </a:lnTo>
                  <a:close/>
                  <a:moveTo>
                    <a:pt x="190024" y="48546"/>
                  </a:moveTo>
                  <a:lnTo>
                    <a:pt x="158496" y="67120"/>
                  </a:lnTo>
                  <a:cubicBezTo>
                    <a:pt x="154972" y="62071"/>
                    <a:pt x="153162" y="57880"/>
                    <a:pt x="152971" y="54832"/>
                  </a:cubicBezTo>
                  <a:lnTo>
                    <a:pt x="152971" y="41497"/>
                  </a:lnTo>
                  <a:cubicBezTo>
                    <a:pt x="152686" y="38449"/>
                    <a:pt x="154496" y="35687"/>
                    <a:pt x="158496" y="33401"/>
                  </a:cubicBezTo>
                  <a:cubicBezTo>
                    <a:pt x="166021" y="28924"/>
                    <a:pt x="176594" y="29496"/>
                    <a:pt x="189929" y="35211"/>
                  </a:cubicBezTo>
                  <a:lnTo>
                    <a:pt x="189929" y="48546"/>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4" name="Google Shape;294;p13"/>
            <p:cNvSpPr/>
            <p:nvPr/>
          </p:nvSpPr>
          <p:spPr>
            <a:xfrm>
              <a:off x="4795268" y="3257186"/>
              <a:ext cx="41719" cy="37718"/>
            </a:xfrm>
            <a:custGeom>
              <a:avLst/>
              <a:gdLst/>
              <a:ahLst/>
              <a:cxnLst/>
              <a:rect l="l" t="t" r="r" b="b"/>
              <a:pathLst>
                <a:path w="41719" h="37718" extrusionOk="0">
                  <a:moveTo>
                    <a:pt x="41624" y="0"/>
                  </a:moveTo>
                  <a:lnTo>
                    <a:pt x="41720" y="13240"/>
                  </a:lnTo>
                  <a:lnTo>
                    <a:pt x="95" y="37719"/>
                  </a:lnTo>
                  <a:lnTo>
                    <a:pt x="0" y="24479"/>
                  </a:lnTo>
                  <a:lnTo>
                    <a:pt x="34576" y="4096"/>
                  </a:lnTo>
                  <a:lnTo>
                    <a:pt x="41624"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5" name="Google Shape;295;p13"/>
            <p:cNvSpPr/>
            <p:nvPr/>
          </p:nvSpPr>
          <p:spPr>
            <a:xfrm>
              <a:off x="4927761" y="3257948"/>
              <a:ext cx="39052" cy="25431"/>
            </a:xfrm>
            <a:custGeom>
              <a:avLst/>
              <a:gdLst/>
              <a:ahLst/>
              <a:cxnLst/>
              <a:rect l="l" t="t" r="r" b="b"/>
              <a:pathLst>
                <a:path w="39052" h="25431" extrusionOk="0">
                  <a:moveTo>
                    <a:pt x="39053" y="10668"/>
                  </a:moveTo>
                  <a:lnTo>
                    <a:pt x="27622" y="17335"/>
                  </a:lnTo>
                  <a:lnTo>
                    <a:pt x="20574" y="13335"/>
                  </a:lnTo>
                  <a:lnTo>
                    <a:pt x="95" y="25432"/>
                  </a:lnTo>
                  <a:lnTo>
                    <a:pt x="0" y="12097"/>
                  </a:lnTo>
                  <a:lnTo>
                    <a:pt x="20479" y="0"/>
                  </a:lnTo>
                  <a:lnTo>
                    <a:pt x="39053" y="10668"/>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6" name="Google Shape;296;p13"/>
            <p:cNvSpPr/>
            <p:nvPr/>
          </p:nvSpPr>
          <p:spPr>
            <a:xfrm>
              <a:off x="4562477" y="3262711"/>
              <a:ext cx="598074" cy="243848"/>
            </a:xfrm>
            <a:custGeom>
              <a:avLst/>
              <a:gdLst/>
              <a:ahLst/>
              <a:cxnLst/>
              <a:rect l="l" t="t" r="r" b="b"/>
              <a:pathLst>
                <a:path w="598074" h="243848" extrusionOk="0">
                  <a:moveTo>
                    <a:pt x="598075" y="67532"/>
                  </a:moveTo>
                  <a:lnTo>
                    <a:pt x="597789" y="67532"/>
                  </a:lnTo>
                  <a:cubicBezTo>
                    <a:pt x="595979" y="109919"/>
                    <a:pt x="567404" y="159258"/>
                    <a:pt x="511874" y="191929"/>
                  </a:cubicBezTo>
                  <a:cubicBezTo>
                    <a:pt x="395859" y="260223"/>
                    <a:pt x="206693" y="261271"/>
                    <a:pt x="89154" y="194310"/>
                  </a:cubicBezTo>
                  <a:cubicBezTo>
                    <a:pt x="32957" y="162306"/>
                    <a:pt x="3429" y="120491"/>
                    <a:pt x="571" y="78105"/>
                  </a:cubicBezTo>
                  <a:lnTo>
                    <a:pt x="381" y="78105"/>
                  </a:lnTo>
                  <a:lnTo>
                    <a:pt x="381" y="74866"/>
                  </a:lnTo>
                  <a:cubicBezTo>
                    <a:pt x="381" y="73057"/>
                    <a:pt x="381" y="71056"/>
                    <a:pt x="381" y="69247"/>
                  </a:cubicBezTo>
                  <a:lnTo>
                    <a:pt x="0" y="3619"/>
                  </a:lnTo>
                  <a:cubicBezTo>
                    <a:pt x="2381" y="46387"/>
                    <a:pt x="32004" y="88773"/>
                    <a:pt x="88773" y="121063"/>
                  </a:cubicBezTo>
                  <a:cubicBezTo>
                    <a:pt x="206312" y="188023"/>
                    <a:pt x="395478" y="186976"/>
                    <a:pt x="511397" y="118681"/>
                  </a:cubicBezTo>
                  <a:cubicBezTo>
                    <a:pt x="567500" y="85630"/>
                    <a:pt x="596170" y="42958"/>
                    <a:pt x="597503" y="0"/>
                  </a:cubicBezTo>
                  <a:lnTo>
                    <a:pt x="597694" y="0"/>
                  </a:lnTo>
                  <a:lnTo>
                    <a:pt x="598075" y="675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7" name="Google Shape;297;p13"/>
            <p:cNvSpPr/>
            <p:nvPr/>
          </p:nvSpPr>
          <p:spPr>
            <a:xfrm>
              <a:off x="4591381" y="3263547"/>
              <a:ext cx="597706" cy="346262"/>
            </a:xfrm>
            <a:custGeom>
              <a:avLst/>
              <a:gdLst/>
              <a:ahLst/>
              <a:cxnLst/>
              <a:rect l="l" t="t" r="r" b="b"/>
              <a:pathLst>
                <a:path w="597706" h="346262" extrusionOk="0">
                  <a:moveTo>
                    <a:pt x="597651" y="175662"/>
                  </a:moveTo>
                  <a:cubicBezTo>
                    <a:pt x="596413" y="218619"/>
                    <a:pt x="567742" y="261291"/>
                    <a:pt x="511545" y="294343"/>
                  </a:cubicBezTo>
                  <a:cubicBezTo>
                    <a:pt x="395626" y="362637"/>
                    <a:pt x="206459" y="363685"/>
                    <a:pt x="88921" y="296724"/>
                  </a:cubicBezTo>
                  <a:cubicBezTo>
                    <a:pt x="32152" y="264435"/>
                    <a:pt x="2529" y="222048"/>
                    <a:pt x="148" y="179281"/>
                  </a:cubicBezTo>
                  <a:lnTo>
                    <a:pt x="148" y="178995"/>
                  </a:lnTo>
                  <a:cubicBezTo>
                    <a:pt x="-2329" y="133371"/>
                    <a:pt x="26341" y="87079"/>
                    <a:pt x="86158" y="51932"/>
                  </a:cubicBezTo>
                  <a:cubicBezTo>
                    <a:pt x="202173" y="-16362"/>
                    <a:pt x="391340" y="-17410"/>
                    <a:pt x="508878" y="49455"/>
                  </a:cubicBezTo>
                  <a:cubicBezTo>
                    <a:pt x="569457" y="84031"/>
                    <a:pt x="599175" y="129846"/>
                    <a:pt x="597651" y="175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8" name="Google Shape;298;p13"/>
            <p:cNvSpPr/>
            <p:nvPr/>
          </p:nvSpPr>
          <p:spPr>
            <a:xfrm>
              <a:off x="4711733" y="3267698"/>
              <a:ext cx="270509" cy="133124"/>
            </a:xfrm>
            <a:custGeom>
              <a:avLst/>
              <a:gdLst/>
              <a:ahLst/>
              <a:cxnLst/>
              <a:rect l="l" t="t" r="r" b="b"/>
              <a:pathLst>
                <a:path w="270509" h="133124" extrusionOk="0">
                  <a:moveTo>
                    <a:pt x="235268" y="25968"/>
                  </a:moveTo>
                  <a:lnTo>
                    <a:pt x="235268" y="12633"/>
                  </a:lnTo>
                  <a:cubicBezTo>
                    <a:pt x="235268" y="12633"/>
                    <a:pt x="243649" y="7585"/>
                    <a:pt x="243649" y="7585"/>
                  </a:cubicBezTo>
                  <a:lnTo>
                    <a:pt x="236601" y="3585"/>
                  </a:lnTo>
                  <a:lnTo>
                    <a:pt x="216122" y="15681"/>
                  </a:lnTo>
                  <a:cubicBezTo>
                    <a:pt x="195929" y="6252"/>
                    <a:pt x="176594" y="1013"/>
                    <a:pt x="157924" y="156"/>
                  </a:cubicBezTo>
                  <a:cubicBezTo>
                    <a:pt x="139255" y="-797"/>
                    <a:pt x="123444" y="2632"/>
                    <a:pt x="110585" y="10252"/>
                  </a:cubicBezTo>
                  <a:cubicBezTo>
                    <a:pt x="100489" y="16158"/>
                    <a:pt x="94393" y="22730"/>
                    <a:pt x="92297" y="30064"/>
                  </a:cubicBezTo>
                  <a:cubicBezTo>
                    <a:pt x="94202" y="37494"/>
                    <a:pt x="99060" y="46256"/>
                    <a:pt x="106775" y="56353"/>
                  </a:cubicBezTo>
                  <a:lnTo>
                    <a:pt x="112395" y="63592"/>
                  </a:lnTo>
                  <a:lnTo>
                    <a:pt x="112395" y="76927"/>
                  </a:lnTo>
                  <a:cubicBezTo>
                    <a:pt x="112395" y="76927"/>
                    <a:pt x="70866" y="101406"/>
                    <a:pt x="70866" y="101406"/>
                  </a:cubicBezTo>
                  <a:cubicBezTo>
                    <a:pt x="62770" y="96072"/>
                    <a:pt x="54578" y="89500"/>
                    <a:pt x="46482" y="81404"/>
                  </a:cubicBezTo>
                  <a:cubicBezTo>
                    <a:pt x="38386" y="73308"/>
                    <a:pt x="32290" y="65973"/>
                    <a:pt x="28289" y="59210"/>
                  </a:cubicBezTo>
                  <a:lnTo>
                    <a:pt x="0" y="75879"/>
                  </a:lnTo>
                  <a:cubicBezTo>
                    <a:pt x="9430" y="86452"/>
                    <a:pt x="22574" y="96644"/>
                    <a:pt x="39338" y="106645"/>
                  </a:cubicBezTo>
                  <a:lnTo>
                    <a:pt x="39338" y="119980"/>
                  </a:lnTo>
                  <a:cubicBezTo>
                    <a:pt x="39338" y="119980"/>
                    <a:pt x="23908" y="129124"/>
                    <a:pt x="23908" y="129124"/>
                  </a:cubicBezTo>
                  <a:lnTo>
                    <a:pt x="30956" y="133125"/>
                  </a:lnTo>
                  <a:lnTo>
                    <a:pt x="58388" y="116932"/>
                  </a:lnTo>
                  <a:cubicBezTo>
                    <a:pt x="78867" y="126648"/>
                    <a:pt x="98584" y="131886"/>
                    <a:pt x="117634" y="132744"/>
                  </a:cubicBezTo>
                  <a:cubicBezTo>
                    <a:pt x="136684" y="133601"/>
                    <a:pt x="153257" y="129886"/>
                    <a:pt x="167545" y="121504"/>
                  </a:cubicBezTo>
                  <a:cubicBezTo>
                    <a:pt x="175450" y="116932"/>
                    <a:pt x="180499" y="111884"/>
                    <a:pt x="182975" y="106359"/>
                  </a:cubicBezTo>
                  <a:cubicBezTo>
                    <a:pt x="183356" y="105597"/>
                    <a:pt x="183547" y="104835"/>
                    <a:pt x="183832" y="104073"/>
                  </a:cubicBezTo>
                  <a:cubicBezTo>
                    <a:pt x="183547" y="103026"/>
                    <a:pt x="183166" y="101883"/>
                    <a:pt x="182785" y="100740"/>
                  </a:cubicBezTo>
                  <a:cubicBezTo>
                    <a:pt x="180213" y="93596"/>
                    <a:pt x="173546" y="83023"/>
                    <a:pt x="162592" y="69021"/>
                  </a:cubicBezTo>
                  <a:lnTo>
                    <a:pt x="162592" y="55686"/>
                  </a:lnTo>
                  <a:cubicBezTo>
                    <a:pt x="162592" y="55686"/>
                    <a:pt x="202025" y="32445"/>
                    <a:pt x="202025" y="32445"/>
                  </a:cubicBezTo>
                  <a:cubicBezTo>
                    <a:pt x="215646" y="41685"/>
                    <a:pt x="226600" y="51972"/>
                    <a:pt x="235077" y="63402"/>
                  </a:cubicBezTo>
                  <a:lnTo>
                    <a:pt x="270510" y="54448"/>
                  </a:lnTo>
                  <a:cubicBezTo>
                    <a:pt x="261652" y="44637"/>
                    <a:pt x="249936" y="35208"/>
                    <a:pt x="235458" y="26254"/>
                  </a:cubicBezTo>
                  <a:close/>
                  <a:moveTo>
                    <a:pt x="129635" y="105502"/>
                  </a:moveTo>
                  <a:cubicBezTo>
                    <a:pt x="129635" y="108264"/>
                    <a:pt x="127921" y="110550"/>
                    <a:pt x="124682" y="112455"/>
                  </a:cubicBezTo>
                  <a:cubicBezTo>
                    <a:pt x="116205" y="117408"/>
                    <a:pt x="104775" y="117027"/>
                    <a:pt x="90392" y="111217"/>
                  </a:cubicBezTo>
                  <a:lnTo>
                    <a:pt x="90392" y="97882"/>
                  </a:lnTo>
                  <a:cubicBezTo>
                    <a:pt x="90392" y="97882"/>
                    <a:pt x="123730" y="78260"/>
                    <a:pt x="123730" y="78260"/>
                  </a:cubicBezTo>
                  <a:cubicBezTo>
                    <a:pt x="127159" y="83404"/>
                    <a:pt x="129064" y="87690"/>
                    <a:pt x="129540" y="90929"/>
                  </a:cubicBezTo>
                  <a:cubicBezTo>
                    <a:pt x="129540" y="91405"/>
                    <a:pt x="129635" y="91881"/>
                    <a:pt x="129540" y="92358"/>
                  </a:cubicBezTo>
                  <a:lnTo>
                    <a:pt x="129540" y="105502"/>
                  </a:lnTo>
                  <a:close/>
                  <a:moveTo>
                    <a:pt x="182880" y="35208"/>
                  </a:moveTo>
                  <a:lnTo>
                    <a:pt x="151352" y="53781"/>
                  </a:lnTo>
                  <a:cubicBezTo>
                    <a:pt x="147828" y="48733"/>
                    <a:pt x="146018" y="44542"/>
                    <a:pt x="145828" y="41494"/>
                  </a:cubicBezTo>
                  <a:lnTo>
                    <a:pt x="145828" y="28159"/>
                  </a:lnTo>
                  <a:cubicBezTo>
                    <a:pt x="145542" y="25111"/>
                    <a:pt x="147352" y="22349"/>
                    <a:pt x="151352" y="20063"/>
                  </a:cubicBezTo>
                  <a:cubicBezTo>
                    <a:pt x="158877" y="15586"/>
                    <a:pt x="169450" y="16158"/>
                    <a:pt x="182785" y="21873"/>
                  </a:cubicBezTo>
                  <a:lnTo>
                    <a:pt x="182785" y="35208"/>
                  </a:lnTo>
                  <a:close/>
                </a:path>
              </a:pathLst>
            </a:custGeom>
            <a:solidFill>
              <a:srgbClr val="FFC7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9" name="Google Shape;299;p13"/>
            <p:cNvSpPr/>
            <p:nvPr/>
          </p:nvSpPr>
          <p:spPr>
            <a:xfrm>
              <a:off x="4947002" y="3280332"/>
              <a:ext cx="43719" cy="41529"/>
            </a:xfrm>
            <a:custGeom>
              <a:avLst/>
              <a:gdLst/>
              <a:ahLst/>
              <a:cxnLst/>
              <a:rect l="l" t="t" r="r" b="b"/>
              <a:pathLst>
                <a:path w="43719" h="41529" extrusionOk="0">
                  <a:moveTo>
                    <a:pt x="43720" y="39338"/>
                  </a:moveTo>
                  <a:lnTo>
                    <a:pt x="35052" y="41529"/>
                  </a:lnTo>
                  <a:cubicBezTo>
                    <a:pt x="26194" y="31718"/>
                    <a:pt x="14478" y="22289"/>
                    <a:pt x="0" y="13335"/>
                  </a:cubicBezTo>
                  <a:lnTo>
                    <a:pt x="0" y="0"/>
                  </a:lnTo>
                  <a:cubicBezTo>
                    <a:pt x="3715" y="2381"/>
                    <a:pt x="7239" y="4667"/>
                    <a:pt x="10573" y="7049"/>
                  </a:cubicBezTo>
                  <a:cubicBezTo>
                    <a:pt x="25051" y="17336"/>
                    <a:pt x="36100" y="28099"/>
                    <a:pt x="43720" y="39338"/>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0" name="Google Shape;300;p13"/>
            <p:cNvSpPr/>
            <p:nvPr/>
          </p:nvSpPr>
          <p:spPr>
            <a:xfrm>
              <a:off x="4814985" y="3286142"/>
              <a:ext cx="39242" cy="23537"/>
            </a:xfrm>
            <a:custGeom>
              <a:avLst/>
              <a:gdLst/>
              <a:ahLst/>
              <a:cxnLst/>
              <a:rect l="l" t="t" r="r" b="b"/>
              <a:pathLst>
                <a:path w="39242" h="23537" extrusionOk="0">
                  <a:moveTo>
                    <a:pt x="39148" y="0"/>
                  </a:moveTo>
                  <a:lnTo>
                    <a:pt x="39148" y="13145"/>
                  </a:lnTo>
                  <a:cubicBezTo>
                    <a:pt x="39148" y="15907"/>
                    <a:pt x="37529" y="18193"/>
                    <a:pt x="34290" y="20098"/>
                  </a:cubicBezTo>
                  <a:cubicBezTo>
                    <a:pt x="25813" y="25051"/>
                    <a:pt x="14383" y="24670"/>
                    <a:pt x="0" y="18860"/>
                  </a:cubicBezTo>
                  <a:lnTo>
                    <a:pt x="0" y="5525"/>
                  </a:lnTo>
                  <a:cubicBezTo>
                    <a:pt x="5524" y="7811"/>
                    <a:pt x="10573" y="9239"/>
                    <a:pt x="15335" y="9811"/>
                  </a:cubicBezTo>
                  <a:cubicBezTo>
                    <a:pt x="22765" y="10858"/>
                    <a:pt x="29051" y="9811"/>
                    <a:pt x="34290" y="6763"/>
                  </a:cubicBezTo>
                  <a:cubicBezTo>
                    <a:pt x="35338" y="6191"/>
                    <a:pt x="36195" y="5525"/>
                    <a:pt x="36862" y="4953"/>
                  </a:cubicBezTo>
                  <a:cubicBezTo>
                    <a:pt x="38386" y="3524"/>
                    <a:pt x="39243" y="1810"/>
                    <a:pt x="39243" y="0"/>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1" name="Google Shape;301;p13"/>
            <p:cNvSpPr/>
            <p:nvPr/>
          </p:nvSpPr>
          <p:spPr>
            <a:xfrm>
              <a:off x="4862991" y="3289666"/>
              <a:ext cx="31623" cy="31813"/>
            </a:xfrm>
            <a:custGeom>
              <a:avLst/>
              <a:gdLst/>
              <a:ahLst/>
              <a:cxnLst/>
              <a:rect l="l" t="t" r="r" b="b"/>
              <a:pathLst>
                <a:path w="31623" h="31813" extrusionOk="0">
                  <a:moveTo>
                    <a:pt x="31528" y="0"/>
                  </a:moveTo>
                  <a:lnTo>
                    <a:pt x="31623" y="13240"/>
                  </a:lnTo>
                  <a:lnTo>
                    <a:pt x="95" y="31813"/>
                  </a:lnTo>
                  <a:lnTo>
                    <a:pt x="0" y="18478"/>
                  </a:lnTo>
                  <a:lnTo>
                    <a:pt x="16383" y="8858"/>
                  </a:lnTo>
                  <a:lnTo>
                    <a:pt x="31528"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2" name="Google Shape;302;p13"/>
            <p:cNvSpPr/>
            <p:nvPr/>
          </p:nvSpPr>
          <p:spPr>
            <a:xfrm>
              <a:off x="4857561" y="3295857"/>
              <a:ext cx="5429" cy="25622"/>
            </a:xfrm>
            <a:custGeom>
              <a:avLst/>
              <a:gdLst/>
              <a:ahLst/>
              <a:cxnLst/>
              <a:rect l="l" t="t" r="r" b="b"/>
              <a:pathLst>
                <a:path w="5429" h="25622" extrusionOk="0">
                  <a:moveTo>
                    <a:pt x="5429" y="12287"/>
                  </a:moveTo>
                  <a:lnTo>
                    <a:pt x="5429" y="25622"/>
                  </a:lnTo>
                  <a:cubicBezTo>
                    <a:pt x="2000" y="20574"/>
                    <a:pt x="190" y="16383"/>
                    <a:pt x="0" y="13335"/>
                  </a:cubicBezTo>
                  <a:lnTo>
                    <a:pt x="0" y="0"/>
                  </a:lnTo>
                  <a:cubicBezTo>
                    <a:pt x="0" y="2000"/>
                    <a:pt x="857" y="4572"/>
                    <a:pt x="2477" y="7429"/>
                  </a:cubicBezTo>
                  <a:cubicBezTo>
                    <a:pt x="3238" y="8954"/>
                    <a:pt x="4286" y="10478"/>
                    <a:pt x="5429" y="121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3" name="Google Shape;303;p13"/>
            <p:cNvSpPr/>
            <p:nvPr/>
          </p:nvSpPr>
          <p:spPr>
            <a:xfrm>
              <a:off x="4736880" y="3300144"/>
              <a:ext cx="26955" cy="22479"/>
            </a:xfrm>
            <a:custGeom>
              <a:avLst/>
              <a:gdLst/>
              <a:ahLst/>
              <a:cxnLst/>
              <a:rect l="l" t="t" r="r" b="b"/>
              <a:pathLst>
                <a:path w="26955" h="22479" extrusionOk="0">
                  <a:moveTo>
                    <a:pt x="26956" y="0"/>
                  </a:moveTo>
                  <a:lnTo>
                    <a:pt x="26956" y="13335"/>
                  </a:lnTo>
                  <a:lnTo>
                    <a:pt x="11525" y="22479"/>
                  </a:lnTo>
                  <a:lnTo>
                    <a:pt x="0" y="15907"/>
                  </a:lnTo>
                  <a:lnTo>
                    <a:pt x="16097" y="6477"/>
                  </a:lnTo>
                  <a:lnTo>
                    <a:pt x="26956"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4" name="Google Shape;304;p13"/>
            <p:cNvSpPr/>
            <p:nvPr/>
          </p:nvSpPr>
          <p:spPr>
            <a:xfrm>
              <a:off x="4658202" y="3302340"/>
              <a:ext cx="464073" cy="268690"/>
            </a:xfrm>
            <a:custGeom>
              <a:avLst/>
              <a:gdLst/>
              <a:ahLst/>
              <a:cxnLst/>
              <a:rect l="l" t="t" r="r" b="b"/>
              <a:pathLst>
                <a:path w="464073" h="268690" extrusionOk="0">
                  <a:moveTo>
                    <a:pt x="463773" y="140679"/>
                  </a:moveTo>
                  <a:cubicBezTo>
                    <a:pt x="461011" y="172493"/>
                    <a:pt x="438818" y="203830"/>
                    <a:pt x="397193" y="228404"/>
                  </a:cubicBezTo>
                  <a:cubicBezTo>
                    <a:pt x="307182" y="281363"/>
                    <a:pt x="160307" y="282221"/>
                    <a:pt x="69057" y="230309"/>
                  </a:cubicBezTo>
                  <a:cubicBezTo>
                    <a:pt x="26481" y="206116"/>
                    <a:pt x="3621" y="174683"/>
                    <a:pt x="382" y="142584"/>
                  </a:cubicBezTo>
                  <a:cubicBezTo>
                    <a:pt x="-3237" y="105913"/>
                    <a:pt x="18860" y="68575"/>
                    <a:pt x="66867" y="40286"/>
                  </a:cubicBezTo>
                  <a:cubicBezTo>
                    <a:pt x="156878" y="-12673"/>
                    <a:pt x="303753" y="-13531"/>
                    <a:pt x="395003" y="38381"/>
                  </a:cubicBezTo>
                  <a:cubicBezTo>
                    <a:pt x="444057" y="66289"/>
                    <a:pt x="467012" y="103817"/>
                    <a:pt x="463773" y="140679"/>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5" name="Google Shape;305;p13"/>
            <p:cNvSpPr/>
            <p:nvPr/>
          </p:nvSpPr>
          <p:spPr>
            <a:xfrm>
              <a:off x="4739833" y="3313383"/>
              <a:ext cx="42576" cy="55530"/>
            </a:xfrm>
            <a:custGeom>
              <a:avLst/>
              <a:gdLst/>
              <a:ahLst/>
              <a:cxnLst/>
              <a:rect l="l" t="t" r="r" b="b"/>
              <a:pathLst>
                <a:path w="42576" h="55530" extrusionOk="0">
                  <a:moveTo>
                    <a:pt x="42576" y="42196"/>
                  </a:moveTo>
                  <a:lnTo>
                    <a:pt x="42576" y="55531"/>
                  </a:lnTo>
                  <a:cubicBezTo>
                    <a:pt x="34576" y="50197"/>
                    <a:pt x="26384" y="43625"/>
                    <a:pt x="18192" y="35528"/>
                  </a:cubicBezTo>
                  <a:cubicBezTo>
                    <a:pt x="10096" y="27432"/>
                    <a:pt x="4000" y="20098"/>
                    <a:pt x="0" y="13335"/>
                  </a:cubicBezTo>
                  <a:lnTo>
                    <a:pt x="0" y="0"/>
                  </a:lnTo>
                  <a:cubicBezTo>
                    <a:pt x="4000" y="6763"/>
                    <a:pt x="10096" y="14097"/>
                    <a:pt x="18192" y="22193"/>
                  </a:cubicBezTo>
                  <a:cubicBezTo>
                    <a:pt x="26384" y="30194"/>
                    <a:pt x="34480" y="36862"/>
                    <a:pt x="42576" y="42196"/>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6" name="Google Shape;306;p13"/>
            <p:cNvSpPr/>
            <p:nvPr/>
          </p:nvSpPr>
          <p:spPr>
            <a:xfrm>
              <a:off x="4739653" y="3313479"/>
              <a:ext cx="84" cy="13334"/>
            </a:xfrm>
            <a:custGeom>
              <a:avLst/>
              <a:gdLst/>
              <a:ahLst/>
              <a:cxnLst/>
              <a:rect l="l" t="t" r="r" b="b"/>
              <a:pathLst>
                <a:path w="84" h="13334" extrusionOk="0">
                  <a:moveTo>
                    <a:pt x="85" y="0"/>
                  </a:moveTo>
                  <a:lnTo>
                    <a:pt x="85" y="13335"/>
                  </a:lnTo>
                  <a:cubicBezTo>
                    <a:pt x="-106" y="12001"/>
                    <a:pt x="85" y="0"/>
                    <a:pt x="85" y="0"/>
                  </a:cubicBezTo>
                  <a:close/>
                </a:path>
              </a:pathLst>
            </a:custGeom>
            <a:gradFill>
              <a:gsLst>
                <a:gs pos="0">
                  <a:srgbClr val="07C3B7"/>
                </a:gs>
                <a:gs pos="44000">
                  <a:srgbClr val="346485"/>
                </a:gs>
                <a:gs pos="100000">
                  <a:srgbClr val="292375"/>
                </a:gs>
              </a:gsLst>
              <a:lin ang="1150579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7" name="Google Shape;307;p13"/>
            <p:cNvSpPr/>
            <p:nvPr/>
          </p:nvSpPr>
          <p:spPr>
            <a:xfrm>
              <a:off x="4658585" y="3322342"/>
              <a:ext cx="463391" cy="254116"/>
            </a:xfrm>
            <a:custGeom>
              <a:avLst/>
              <a:gdLst/>
              <a:ahLst/>
              <a:cxnLst/>
              <a:rect l="l" t="t" r="r" b="b"/>
              <a:pathLst>
                <a:path w="463391" h="254116" extrusionOk="0">
                  <a:moveTo>
                    <a:pt x="463391" y="126106"/>
                  </a:moveTo>
                  <a:cubicBezTo>
                    <a:pt x="460629" y="157919"/>
                    <a:pt x="438436" y="189257"/>
                    <a:pt x="396812" y="213831"/>
                  </a:cubicBezTo>
                  <a:cubicBezTo>
                    <a:pt x="306800" y="266790"/>
                    <a:pt x="159925" y="267647"/>
                    <a:pt x="68675" y="215736"/>
                  </a:cubicBezTo>
                  <a:cubicBezTo>
                    <a:pt x="26099" y="191543"/>
                    <a:pt x="3239" y="160110"/>
                    <a:pt x="0" y="128011"/>
                  </a:cubicBezTo>
                  <a:cubicBezTo>
                    <a:pt x="2762" y="96197"/>
                    <a:pt x="24956" y="64860"/>
                    <a:pt x="66580" y="40286"/>
                  </a:cubicBezTo>
                  <a:cubicBezTo>
                    <a:pt x="156591" y="-12673"/>
                    <a:pt x="303467" y="-13531"/>
                    <a:pt x="394716" y="38381"/>
                  </a:cubicBezTo>
                  <a:cubicBezTo>
                    <a:pt x="437293" y="62574"/>
                    <a:pt x="460153" y="94102"/>
                    <a:pt x="463391" y="126106"/>
                  </a:cubicBezTo>
                  <a:close/>
                </a:path>
              </a:pathLst>
            </a:custGeom>
            <a:solidFill>
              <a:srgbClr val="FFD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8" name="Google Shape;308;p13"/>
            <p:cNvSpPr/>
            <p:nvPr/>
          </p:nvSpPr>
          <p:spPr>
            <a:xfrm>
              <a:off x="4874231" y="3323194"/>
              <a:ext cx="22066" cy="48387"/>
            </a:xfrm>
            <a:custGeom>
              <a:avLst/>
              <a:gdLst/>
              <a:ahLst/>
              <a:cxnLst/>
              <a:rect l="l" t="t" r="r" b="b"/>
              <a:pathLst>
                <a:path w="22066" h="48387" extrusionOk="0">
                  <a:moveTo>
                    <a:pt x="21241" y="48387"/>
                  </a:moveTo>
                  <a:cubicBezTo>
                    <a:pt x="20955" y="47339"/>
                    <a:pt x="20574" y="46196"/>
                    <a:pt x="20193" y="45053"/>
                  </a:cubicBezTo>
                  <a:cubicBezTo>
                    <a:pt x="17621" y="37909"/>
                    <a:pt x="10954" y="27337"/>
                    <a:pt x="0" y="13335"/>
                  </a:cubicBezTo>
                  <a:lnTo>
                    <a:pt x="0" y="0"/>
                  </a:lnTo>
                  <a:cubicBezTo>
                    <a:pt x="2477" y="3239"/>
                    <a:pt x="4763" y="6382"/>
                    <a:pt x="6858" y="9239"/>
                  </a:cubicBezTo>
                  <a:cubicBezTo>
                    <a:pt x="13811" y="18764"/>
                    <a:pt x="18193" y="26289"/>
                    <a:pt x="20098" y="31718"/>
                  </a:cubicBezTo>
                  <a:cubicBezTo>
                    <a:pt x="22288" y="37909"/>
                    <a:pt x="22670" y="43434"/>
                    <a:pt x="21146" y="482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9" name="Google Shape;309;p13"/>
            <p:cNvSpPr/>
            <p:nvPr/>
          </p:nvSpPr>
          <p:spPr>
            <a:xfrm>
              <a:off x="4782410" y="3331100"/>
              <a:ext cx="41719" cy="37814"/>
            </a:xfrm>
            <a:custGeom>
              <a:avLst/>
              <a:gdLst/>
              <a:ahLst/>
              <a:cxnLst/>
              <a:rect l="l" t="t" r="r" b="b"/>
              <a:pathLst>
                <a:path w="41719" h="37814" extrusionOk="0">
                  <a:moveTo>
                    <a:pt x="41624" y="0"/>
                  </a:moveTo>
                  <a:lnTo>
                    <a:pt x="41720" y="13335"/>
                  </a:lnTo>
                  <a:lnTo>
                    <a:pt x="95" y="37814"/>
                  </a:lnTo>
                  <a:lnTo>
                    <a:pt x="0" y="24479"/>
                  </a:lnTo>
                  <a:lnTo>
                    <a:pt x="34576" y="4191"/>
                  </a:lnTo>
                  <a:lnTo>
                    <a:pt x="41624"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0" name="Google Shape;310;p13"/>
            <p:cNvSpPr/>
            <p:nvPr/>
          </p:nvSpPr>
          <p:spPr>
            <a:xfrm>
              <a:off x="4549619" y="3336720"/>
              <a:ext cx="598074" cy="243848"/>
            </a:xfrm>
            <a:custGeom>
              <a:avLst/>
              <a:gdLst/>
              <a:ahLst/>
              <a:cxnLst/>
              <a:rect l="l" t="t" r="r" b="b"/>
              <a:pathLst>
                <a:path w="598074" h="243848" extrusionOk="0">
                  <a:moveTo>
                    <a:pt x="598075" y="67532"/>
                  </a:moveTo>
                  <a:lnTo>
                    <a:pt x="597789" y="67532"/>
                  </a:lnTo>
                  <a:cubicBezTo>
                    <a:pt x="595979" y="109919"/>
                    <a:pt x="567404" y="159258"/>
                    <a:pt x="511873" y="191929"/>
                  </a:cubicBezTo>
                  <a:cubicBezTo>
                    <a:pt x="395859" y="260223"/>
                    <a:pt x="206692" y="261271"/>
                    <a:pt x="89154" y="194310"/>
                  </a:cubicBezTo>
                  <a:cubicBezTo>
                    <a:pt x="32956" y="162306"/>
                    <a:pt x="3429" y="120491"/>
                    <a:pt x="571" y="78105"/>
                  </a:cubicBezTo>
                  <a:lnTo>
                    <a:pt x="381" y="78105"/>
                  </a:lnTo>
                  <a:lnTo>
                    <a:pt x="381" y="74867"/>
                  </a:lnTo>
                  <a:cubicBezTo>
                    <a:pt x="381" y="73057"/>
                    <a:pt x="381" y="71057"/>
                    <a:pt x="381" y="69247"/>
                  </a:cubicBezTo>
                  <a:lnTo>
                    <a:pt x="0" y="3620"/>
                  </a:lnTo>
                  <a:cubicBezTo>
                    <a:pt x="2381" y="46387"/>
                    <a:pt x="32004" y="88773"/>
                    <a:pt x="88773" y="121063"/>
                  </a:cubicBezTo>
                  <a:cubicBezTo>
                    <a:pt x="206311" y="188024"/>
                    <a:pt x="395478" y="186976"/>
                    <a:pt x="511397" y="118682"/>
                  </a:cubicBezTo>
                  <a:cubicBezTo>
                    <a:pt x="567499" y="85630"/>
                    <a:pt x="596170" y="42958"/>
                    <a:pt x="597503" y="0"/>
                  </a:cubicBezTo>
                  <a:lnTo>
                    <a:pt x="597694" y="0"/>
                  </a:lnTo>
                  <a:lnTo>
                    <a:pt x="598075" y="675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1" name="Google Shape;311;p13"/>
            <p:cNvSpPr/>
            <p:nvPr/>
          </p:nvSpPr>
          <p:spPr>
            <a:xfrm>
              <a:off x="4549619" y="3336720"/>
              <a:ext cx="598074" cy="243848"/>
            </a:xfrm>
            <a:custGeom>
              <a:avLst/>
              <a:gdLst/>
              <a:ahLst/>
              <a:cxnLst/>
              <a:rect l="l" t="t" r="r" b="b"/>
              <a:pathLst>
                <a:path w="598074" h="243848" extrusionOk="0">
                  <a:moveTo>
                    <a:pt x="598075" y="67532"/>
                  </a:moveTo>
                  <a:lnTo>
                    <a:pt x="597789" y="67532"/>
                  </a:lnTo>
                  <a:cubicBezTo>
                    <a:pt x="595979" y="109919"/>
                    <a:pt x="567404" y="159258"/>
                    <a:pt x="511873" y="191929"/>
                  </a:cubicBezTo>
                  <a:cubicBezTo>
                    <a:pt x="395859" y="260223"/>
                    <a:pt x="206692" y="261271"/>
                    <a:pt x="89154" y="194310"/>
                  </a:cubicBezTo>
                  <a:cubicBezTo>
                    <a:pt x="32956" y="162306"/>
                    <a:pt x="3429" y="120491"/>
                    <a:pt x="571" y="78105"/>
                  </a:cubicBezTo>
                  <a:lnTo>
                    <a:pt x="381" y="78105"/>
                  </a:lnTo>
                  <a:lnTo>
                    <a:pt x="381" y="74867"/>
                  </a:lnTo>
                  <a:cubicBezTo>
                    <a:pt x="381" y="73057"/>
                    <a:pt x="381" y="71057"/>
                    <a:pt x="381" y="69247"/>
                  </a:cubicBezTo>
                  <a:lnTo>
                    <a:pt x="0" y="3620"/>
                  </a:lnTo>
                  <a:cubicBezTo>
                    <a:pt x="2381" y="46387"/>
                    <a:pt x="32004" y="88773"/>
                    <a:pt x="88773" y="121063"/>
                  </a:cubicBezTo>
                  <a:cubicBezTo>
                    <a:pt x="206311" y="188024"/>
                    <a:pt x="395478" y="186976"/>
                    <a:pt x="511397" y="118682"/>
                  </a:cubicBezTo>
                  <a:cubicBezTo>
                    <a:pt x="567499" y="85630"/>
                    <a:pt x="596170" y="42958"/>
                    <a:pt x="597503" y="0"/>
                  </a:cubicBezTo>
                  <a:lnTo>
                    <a:pt x="597694" y="0"/>
                  </a:lnTo>
                  <a:lnTo>
                    <a:pt x="598075" y="67532"/>
                  </a:lnTo>
                  <a:close/>
                </a:path>
              </a:pathLst>
            </a:custGeom>
            <a:solidFill>
              <a:srgbClr val="FFFFFF">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2" name="Google Shape;312;p13"/>
            <p:cNvSpPr/>
            <p:nvPr/>
          </p:nvSpPr>
          <p:spPr>
            <a:xfrm>
              <a:off x="4746215" y="3356849"/>
              <a:ext cx="277749" cy="146367"/>
            </a:xfrm>
            <a:custGeom>
              <a:avLst/>
              <a:gdLst/>
              <a:ahLst/>
              <a:cxnLst/>
              <a:rect l="l" t="t" r="r" b="b"/>
              <a:pathLst>
                <a:path w="277749" h="146367" extrusionOk="0">
                  <a:moveTo>
                    <a:pt x="242602" y="39307"/>
                  </a:moveTo>
                  <a:lnTo>
                    <a:pt x="242602" y="25971"/>
                  </a:lnTo>
                  <a:cubicBezTo>
                    <a:pt x="242602" y="25971"/>
                    <a:pt x="250984" y="20923"/>
                    <a:pt x="250984" y="20923"/>
                  </a:cubicBezTo>
                  <a:lnTo>
                    <a:pt x="243935" y="16923"/>
                  </a:lnTo>
                  <a:lnTo>
                    <a:pt x="223456" y="29020"/>
                  </a:lnTo>
                  <a:lnTo>
                    <a:pt x="223456" y="15685"/>
                  </a:lnTo>
                  <a:cubicBezTo>
                    <a:pt x="203168" y="6255"/>
                    <a:pt x="183832" y="1111"/>
                    <a:pt x="165163" y="159"/>
                  </a:cubicBezTo>
                  <a:cubicBezTo>
                    <a:pt x="146495" y="-794"/>
                    <a:pt x="130683" y="2540"/>
                    <a:pt x="117824" y="10160"/>
                  </a:cubicBezTo>
                  <a:cubicBezTo>
                    <a:pt x="105728" y="17304"/>
                    <a:pt x="99346" y="25400"/>
                    <a:pt x="98679" y="34449"/>
                  </a:cubicBezTo>
                  <a:cubicBezTo>
                    <a:pt x="98488" y="37116"/>
                    <a:pt x="98774" y="40069"/>
                    <a:pt x="99631" y="43307"/>
                  </a:cubicBezTo>
                  <a:cubicBezTo>
                    <a:pt x="101537" y="50736"/>
                    <a:pt x="106394" y="59500"/>
                    <a:pt x="114110" y="69596"/>
                  </a:cubicBezTo>
                  <a:lnTo>
                    <a:pt x="119729" y="76835"/>
                  </a:lnTo>
                  <a:lnTo>
                    <a:pt x="119729" y="90170"/>
                  </a:lnTo>
                  <a:cubicBezTo>
                    <a:pt x="119729" y="90170"/>
                    <a:pt x="78200" y="114649"/>
                    <a:pt x="78200" y="114649"/>
                  </a:cubicBezTo>
                  <a:cubicBezTo>
                    <a:pt x="70104" y="109315"/>
                    <a:pt x="61913" y="102743"/>
                    <a:pt x="53721" y="94647"/>
                  </a:cubicBezTo>
                  <a:cubicBezTo>
                    <a:pt x="45625" y="86551"/>
                    <a:pt x="39529" y="79216"/>
                    <a:pt x="35528" y="72453"/>
                  </a:cubicBezTo>
                  <a:lnTo>
                    <a:pt x="35528" y="59119"/>
                  </a:lnTo>
                  <a:cubicBezTo>
                    <a:pt x="35528" y="59119"/>
                    <a:pt x="0" y="79978"/>
                    <a:pt x="0" y="79978"/>
                  </a:cubicBezTo>
                  <a:cubicBezTo>
                    <a:pt x="2096" y="83026"/>
                    <a:pt x="4572" y="86074"/>
                    <a:pt x="7239" y="89122"/>
                  </a:cubicBezTo>
                  <a:cubicBezTo>
                    <a:pt x="16669" y="99695"/>
                    <a:pt x="29813" y="109887"/>
                    <a:pt x="46577" y="119888"/>
                  </a:cubicBezTo>
                  <a:lnTo>
                    <a:pt x="46577" y="133223"/>
                  </a:lnTo>
                  <a:cubicBezTo>
                    <a:pt x="46577" y="133223"/>
                    <a:pt x="31147" y="142367"/>
                    <a:pt x="31147" y="142367"/>
                  </a:cubicBezTo>
                  <a:lnTo>
                    <a:pt x="38195" y="146368"/>
                  </a:lnTo>
                  <a:lnTo>
                    <a:pt x="65627" y="130175"/>
                  </a:lnTo>
                  <a:cubicBezTo>
                    <a:pt x="86106" y="139891"/>
                    <a:pt x="105823" y="145129"/>
                    <a:pt x="124873" y="145987"/>
                  </a:cubicBezTo>
                  <a:cubicBezTo>
                    <a:pt x="143923" y="146844"/>
                    <a:pt x="160496" y="143129"/>
                    <a:pt x="174784" y="134747"/>
                  </a:cubicBezTo>
                  <a:cubicBezTo>
                    <a:pt x="182689" y="130175"/>
                    <a:pt x="187738" y="125127"/>
                    <a:pt x="190214" y="119602"/>
                  </a:cubicBezTo>
                  <a:cubicBezTo>
                    <a:pt x="190595" y="118840"/>
                    <a:pt x="190786" y="118078"/>
                    <a:pt x="191071" y="117316"/>
                  </a:cubicBezTo>
                  <a:cubicBezTo>
                    <a:pt x="190786" y="116269"/>
                    <a:pt x="190405" y="115126"/>
                    <a:pt x="190024" y="113983"/>
                  </a:cubicBezTo>
                  <a:cubicBezTo>
                    <a:pt x="187452" y="106839"/>
                    <a:pt x="180785" y="96266"/>
                    <a:pt x="169831" y="82264"/>
                  </a:cubicBezTo>
                  <a:lnTo>
                    <a:pt x="169831" y="68929"/>
                  </a:lnTo>
                  <a:cubicBezTo>
                    <a:pt x="169831" y="68929"/>
                    <a:pt x="209264" y="45688"/>
                    <a:pt x="209264" y="45688"/>
                  </a:cubicBezTo>
                  <a:cubicBezTo>
                    <a:pt x="222885" y="54928"/>
                    <a:pt x="233839" y="65215"/>
                    <a:pt x="242316" y="76645"/>
                  </a:cubicBezTo>
                  <a:lnTo>
                    <a:pt x="277749" y="67691"/>
                  </a:lnTo>
                  <a:cubicBezTo>
                    <a:pt x="268891" y="57880"/>
                    <a:pt x="257175" y="48451"/>
                    <a:pt x="242697" y="39497"/>
                  </a:cubicBezTo>
                  <a:close/>
                  <a:moveTo>
                    <a:pt x="136970" y="118840"/>
                  </a:moveTo>
                  <a:cubicBezTo>
                    <a:pt x="136970" y="121603"/>
                    <a:pt x="135255" y="123888"/>
                    <a:pt x="132017" y="125794"/>
                  </a:cubicBezTo>
                  <a:cubicBezTo>
                    <a:pt x="123539" y="130746"/>
                    <a:pt x="112109" y="130366"/>
                    <a:pt x="97727" y="124555"/>
                  </a:cubicBezTo>
                  <a:lnTo>
                    <a:pt x="97727" y="111220"/>
                  </a:lnTo>
                  <a:cubicBezTo>
                    <a:pt x="97727" y="111220"/>
                    <a:pt x="131064" y="91599"/>
                    <a:pt x="131064" y="91599"/>
                  </a:cubicBezTo>
                  <a:cubicBezTo>
                    <a:pt x="134493" y="96742"/>
                    <a:pt x="136398" y="101028"/>
                    <a:pt x="136874" y="104267"/>
                  </a:cubicBezTo>
                  <a:cubicBezTo>
                    <a:pt x="136874" y="104743"/>
                    <a:pt x="136970" y="105220"/>
                    <a:pt x="136874" y="105696"/>
                  </a:cubicBezTo>
                  <a:lnTo>
                    <a:pt x="136874" y="118840"/>
                  </a:lnTo>
                  <a:close/>
                  <a:moveTo>
                    <a:pt x="190214" y="48546"/>
                  </a:moveTo>
                  <a:lnTo>
                    <a:pt x="158687" y="67120"/>
                  </a:lnTo>
                  <a:cubicBezTo>
                    <a:pt x="155162" y="62071"/>
                    <a:pt x="153353" y="57880"/>
                    <a:pt x="153162" y="54832"/>
                  </a:cubicBezTo>
                  <a:lnTo>
                    <a:pt x="153162" y="41497"/>
                  </a:lnTo>
                  <a:cubicBezTo>
                    <a:pt x="152876" y="38449"/>
                    <a:pt x="154686" y="35687"/>
                    <a:pt x="158687" y="33401"/>
                  </a:cubicBezTo>
                  <a:cubicBezTo>
                    <a:pt x="166211" y="28924"/>
                    <a:pt x="176784" y="29496"/>
                    <a:pt x="190119" y="35211"/>
                  </a:cubicBezTo>
                  <a:lnTo>
                    <a:pt x="190119" y="48546"/>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3" name="Google Shape;313;p13"/>
            <p:cNvSpPr/>
            <p:nvPr/>
          </p:nvSpPr>
          <p:spPr>
            <a:xfrm>
              <a:off x="4802126" y="3360056"/>
              <a:ext cx="39242" cy="23537"/>
            </a:xfrm>
            <a:custGeom>
              <a:avLst/>
              <a:gdLst/>
              <a:ahLst/>
              <a:cxnLst/>
              <a:rect l="l" t="t" r="r" b="b"/>
              <a:pathLst>
                <a:path w="39242" h="23537" extrusionOk="0">
                  <a:moveTo>
                    <a:pt x="39148" y="0"/>
                  </a:moveTo>
                  <a:lnTo>
                    <a:pt x="39148" y="13145"/>
                  </a:lnTo>
                  <a:cubicBezTo>
                    <a:pt x="39148" y="15907"/>
                    <a:pt x="37529" y="18193"/>
                    <a:pt x="34290" y="20098"/>
                  </a:cubicBezTo>
                  <a:cubicBezTo>
                    <a:pt x="25813" y="25051"/>
                    <a:pt x="14383" y="24670"/>
                    <a:pt x="0" y="18859"/>
                  </a:cubicBezTo>
                  <a:lnTo>
                    <a:pt x="0" y="5524"/>
                  </a:lnTo>
                  <a:cubicBezTo>
                    <a:pt x="5525" y="7811"/>
                    <a:pt x="10573" y="9239"/>
                    <a:pt x="15335" y="9811"/>
                  </a:cubicBezTo>
                  <a:cubicBezTo>
                    <a:pt x="22765" y="10858"/>
                    <a:pt x="29051" y="9811"/>
                    <a:pt x="34290" y="6763"/>
                  </a:cubicBezTo>
                  <a:cubicBezTo>
                    <a:pt x="35338" y="6191"/>
                    <a:pt x="36195" y="5524"/>
                    <a:pt x="36862" y="4953"/>
                  </a:cubicBezTo>
                  <a:cubicBezTo>
                    <a:pt x="38386" y="3524"/>
                    <a:pt x="39243" y="1810"/>
                    <a:pt x="39243" y="0"/>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4" name="Google Shape;314;p13"/>
            <p:cNvSpPr/>
            <p:nvPr/>
          </p:nvSpPr>
          <p:spPr>
            <a:xfrm>
              <a:off x="4969576" y="3360437"/>
              <a:ext cx="39147" cy="25431"/>
            </a:xfrm>
            <a:custGeom>
              <a:avLst/>
              <a:gdLst/>
              <a:ahLst/>
              <a:cxnLst/>
              <a:rect l="l" t="t" r="r" b="b"/>
              <a:pathLst>
                <a:path w="39147" h="25431" extrusionOk="0">
                  <a:moveTo>
                    <a:pt x="39148" y="10668"/>
                  </a:moveTo>
                  <a:lnTo>
                    <a:pt x="27622" y="17431"/>
                  </a:lnTo>
                  <a:lnTo>
                    <a:pt x="20574" y="13430"/>
                  </a:lnTo>
                  <a:lnTo>
                    <a:pt x="95" y="25432"/>
                  </a:lnTo>
                  <a:lnTo>
                    <a:pt x="0" y="12097"/>
                  </a:lnTo>
                  <a:lnTo>
                    <a:pt x="20479" y="0"/>
                  </a:lnTo>
                  <a:lnTo>
                    <a:pt x="39148" y="10668"/>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5" name="Google Shape;315;p13"/>
            <p:cNvSpPr/>
            <p:nvPr/>
          </p:nvSpPr>
          <p:spPr>
            <a:xfrm>
              <a:off x="4543661" y="3363655"/>
              <a:ext cx="597706" cy="346262"/>
            </a:xfrm>
            <a:custGeom>
              <a:avLst/>
              <a:gdLst/>
              <a:ahLst/>
              <a:cxnLst/>
              <a:rect l="l" t="t" r="r" b="b"/>
              <a:pathLst>
                <a:path w="597706" h="346262" extrusionOk="0">
                  <a:moveTo>
                    <a:pt x="597651" y="175662"/>
                  </a:moveTo>
                  <a:cubicBezTo>
                    <a:pt x="596413" y="218619"/>
                    <a:pt x="567742" y="261291"/>
                    <a:pt x="511545" y="294343"/>
                  </a:cubicBezTo>
                  <a:cubicBezTo>
                    <a:pt x="395626" y="362637"/>
                    <a:pt x="206459" y="363685"/>
                    <a:pt x="88921" y="296724"/>
                  </a:cubicBezTo>
                  <a:cubicBezTo>
                    <a:pt x="32152" y="264434"/>
                    <a:pt x="2529" y="222048"/>
                    <a:pt x="148" y="179281"/>
                  </a:cubicBezTo>
                  <a:lnTo>
                    <a:pt x="148" y="178995"/>
                  </a:lnTo>
                  <a:cubicBezTo>
                    <a:pt x="-2329" y="133371"/>
                    <a:pt x="26341" y="87079"/>
                    <a:pt x="86158" y="51932"/>
                  </a:cubicBezTo>
                  <a:cubicBezTo>
                    <a:pt x="202173" y="-16362"/>
                    <a:pt x="391340" y="-17410"/>
                    <a:pt x="508878" y="49455"/>
                  </a:cubicBezTo>
                  <a:cubicBezTo>
                    <a:pt x="569457" y="84031"/>
                    <a:pt x="599175" y="129846"/>
                    <a:pt x="597651" y="175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6" name="Google Shape;316;p13"/>
            <p:cNvSpPr/>
            <p:nvPr/>
          </p:nvSpPr>
          <p:spPr>
            <a:xfrm>
              <a:off x="4753454" y="3370187"/>
              <a:ext cx="270509" cy="133124"/>
            </a:xfrm>
            <a:custGeom>
              <a:avLst/>
              <a:gdLst/>
              <a:ahLst/>
              <a:cxnLst/>
              <a:rect l="l" t="t" r="r" b="b"/>
              <a:pathLst>
                <a:path w="270509" h="133124" extrusionOk="0">
                  <a:moveTo>
                    <a:pt x="235363" y="25969"/>
                  </a:moveTo>
                  <a:lnTo>
                    <a:pt x="235363" y="12633"/>
                  </a:lnTo>
                  <a:cubicBezTo>
                    <a:pt x="235363" y="12633"/>
                    <a:pt x="243745" y="7585"/>
                    <a:pt x="243745" y="7585"/>
                  </a:cubicBezTo>
                  <a:lnTo>
                    <a:pt x="236696" y="3585"/>
                  </a:lnTo>
                  <a:lnTo>
                    <a:pt x="216217" y="15681"/>
                  </a:lnTo>
                  <a:cubicBezTo>
                    <a:pt x="196024" y="6252"/>
                    <a:pt x="176689" y="1013"/>
                    <a:pt x="158020" y="156"/>
                  </a:cubicBezTo>
                  <a:cubicBezTo>
                    <a:pt x="139351" y="-797"/>
                    <a:pt x="123539" y="2632"/>
                    <a:pt x="110680" y="10252"/>
                  </a:cubicBezTo>
                  <a:cubicBezTo>
                    <a:pt x="100584" y="16158"/>
                    <a:pt x="94488" y="22730"/>
                    <a:pt x="92392" y="30064"/>
                  </a:cubicBezTo>
                  <a:cubicBezTo>
                    <a:pt x="94297" y="37494"/>
                    <a:pt x="99155" y="46257"/>
                    <a:pt x="106871" y="56353"/>
                  </a:cubicBezTo>
                  <a:lnTo>
                    <a:pt x="112490" y="63592"/>
                  </a:lnTo>
                  <a:lnTo>
                    <a:pt x="112490" y="76927"/>
                  </a:lnTo>
                  <a:cubicBezTo>
                    <a:pt x="112490" y="76927"/>
                    <a:pt x="70961" y="101406"/>
                    <a:pt x="70961" y="101406"/>
                  </a:cubicBezTo>
                  <a:cubicBezTo>
                    <a:pt x="62865" y="96072"/>
                    <a:pt x="54673" y="89500"/>
                    <a:pt x="46482" y="81404"/>
                  </a:cubicBezTo>
                  <a:cubicBezTo>
                    <a:pt x="38386" y="73308"/>
                    <a:pt x="32290" y="65973"/>
                    <a:pt x="28289" y="59211"/>
                  </a:cubicBezTo>
                  <a:lnTo>
                    <a:pt x="0" y="75879"/>
                  </a:lnTo>
                  <a:cubicBezTo>
                    <a:pt x="9430" y="86452"/>
                    <a:pt x="22574" y="96644"/>
                    <a:pt x="39338" y="106645"/>
                  </a:cubicBezTo>
                  <a:lnTo>
                    <a:pt x="39338" y="119980"/>
                  </a:lnTo>
                  <a:cubicBezTo>
                    <a:pt x="39338" y="119980"/>
                    <a:pt x="23908" y="129124"/>
                    <a:pt x="23908" y="129124"/>
                  </a:cubicBezTo>
                  <a:lnTo>
                    <a:pt x="30956" y="133125"/>
                  </a:lnTo>
                  <a:lnTo>
                    <a:pt x="58388" y="116932"/>
                  </a:lnTo>
                  <a:cubicBezTo>
                    <a:pt x="78867" y="126648"/>
                    <a:pt x="98584" y="131886"/>
                    <a:pt x="117634" y="132744"/>
                  </a:cubicBezTo>
                  <a:cubicBezTo>
                    <a:pt x="136684" y="133601"/>
                    <a:pt x="153257" y="129886"/>
                    <a:pt x="167545" y="121504"/>
                  </a:cubicBezTo>
                  <a:cubicBezTo>
                    <a:pt x="175450" y="116932"/>
                    <a:pt x="180499" y="111884"/>
                    <a:pt x="182975" y="106359"/>
                  </a:cubicBezTo>
                  <a:cubicBezTo>
                    <a:pt x="183356" y="105597"/>
                    <a:pt x="183547" y="104836"/>
                    <a:pt x="183832" y="104073"/>
                  </a:cubicBezTo>
                  <a:cubicBezTo>
                    <a:pt x="183547" y="103026"/>
                    <a:pt x="183166" y="101883"/>
                    <a:pt x="182785" y="100740"/>
                  </a:cubicBezTo>
                  <a:cubicBezTo>
                    <a:pt x="180213" y="93596"/>
                    <a:pt x="173546" y="83023"/>
                    <a:pt x="162592" y="69021"/>
                  </a:cubicBezTo>
                  <a:lnTo>
                    <a:pt x="162592" y="55686"/>
                  </a:lnTo>
                  <a:cubicBezTo>
                    <a:pt x="162592" y="55686"/>
                    <a:pt x="202025" y="32445"/>
                    <a:pt x="202025" y="32445"/>
                  </a:cubicBezTo>
                  <a:cubicBezTo>
                    <a:pt x="215646" y="41685"/>
                    <a:pt x="226600" y="51972"/>
                    <a:pt x="235077" y="63402"/>
                  </a:cubicBezTo>
                  <a:lnTo>
                    <a:pt x="270510" y="54448"/>
                  </a:lnTo>
                  <a:cubicBezTo>
                    <a:pt x="261652" y="44637"/>
                    <a:pt x="249936" y="35208"/>
                    <a:pt x="235458" y="26254"/>
                  </a:cubicBezTo>
                  <a:close/>
                  <a:moveTo>
                    <a:pt x="129730" y="105502"/>
                  </a:moveTo>
                  <a:cubicBezTo>
                    <a:pt x="129730" y="108264"/>
                    <a:pt x="128016" y="110550"/>
                    <a:pt x="124778" y="112455"/>
                  </a:cubicBezTo>
                  <a:cubicBezTo>
                    <a:pt x="116300" y="117408"/>
                    <a:pt x="104870" y="117027"/>
                    <a:pt x="90488" y="111217"/>
                  </a:cubicBezTo>
                  <a:lnTo>
                    <a:pt x="90488" y="97882"/>
                  </a:lnTo>
                  <a:cubicBezTo>
                    <a:pt x="90488" y="97882"/>
                    <a:pt x="123825" y="78261"/>
                    <a:pt x="123825" y="78261"/>
                  </a:cubicBezTo>
                  <a:cubicBezTo>
                    <a:pt x="127254" y="83404"/>
                    <a:pt x="129159" y="87690"/>
                    <a:pt x="129635" y="90929"/>
                  </a:cubicBezTo>
                  <a:cubicBezTo>
                    <a:pt x="129635" y="91405"/>
                    <a:pt x="129730" y="91881"/>
                    <a:pt x="129635" y="92358"/>
                  </a:cubicBezTo>
                  <a:lnTo>
                    <a:pt x="129635" y="105502"/>
                  </a:lnTo>
                  <a:close/>
                  <a:moveTo>
                    <a:pt x="182975" y="35208"/>
                  </a:moveTo>
                  <a:lnTo>
                    <a:pt x="151447" y="53781"/>
                  </a:lnTo>
                  <a:cubicBezTo>
                    <a:pt x="147923" y="48733"/>
                    <a:pt x="146113" y="44542"/>
                    <a:pt x="145923" y="41494"/>
                  </a:cubicBezTo>
                  <a:lnTo>
                    <a:pt x="145923" y="28159"/>
                  </a:lnTo>
                  <a:cubicBezTo>
                    <a:pt x="145637" y="25111"/>
                    <a:pt x="147447" y="22349"/>
                    <a:pt x="151447" y="20063"/>
                  </a:cubicBezTo>
                  <a:cubicBezTo>
                    <a:pt x="158972" y="15586"/>
                    <a:pt x="169545" y="16158"/>
                    <a:pt x="182880" y="21873"/>
                  </a:cubicBezTo>
                  <a:lnTo>
                    <a:pt x="182880" y="35208"/>
                  </a:lnTo>
                  <a:close/>
                </a:path>
              </a:pathLst>
            </a:custGeom>
            <a:solidFill>
              <a:srgbClr val="FFC7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7" name="Google Shape;317;p13"/>
            <p:cNvSpPr/>
            <p:nvPr/>
          </p:nvSpPr>
          <p:spPr>
            <a:xfrm>
              <a:off x="4724022" y="3374153"/>
              <a:ext cx="26955" cy="22383"/>
            </a:xfrm>
            <a:custGeom>
              <a:avLst/>
              <a:gdLst/>
              <a:ahLst/>
              <a:cxnLst/>
              <a:rect l="l" t="t" r="r" b="b"/>
              <a:pathLst>
                <a:path w="26955" h="22383" extrusionOk="0">
                  <a:moveTo>
                    <a:pt x="26956" y="0"/>
                  </a:moveTo>
                  <a:lnTo>
                    <a:pt x="26956" y="13335"/>
                  </a:lnTo>
                  <a:lnTo>
                    <a:pt x="11525" y="22384"/>
                  </a:lnTo>
                  <a:lnTo>
                    <a:pt x="0" y="15907"/>
                  </a:lnTo>
                  <a:lnTo>
                    <a:pt x="16097" y="6477"/>
                  </a:lnTo>
                  <a:lnTo>
                    <a:pt x="26956"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8" name="Google Shape;318;p13"/>
            <p:cNvSpPr/>
            <p:nvPr/>
          </p:nvSpPr>
          <p:spPr>
            <a:xfrm>
              <a:off x="4988912" y="3382821"/>
              <a:ext cx="43719" cy="41529"/>
            </a:xfrm>
            <a:custGeom>
              <a:avLst/>
              <a:gdLst/>
              <a:ahLst/>
              <a:cxnLst/>
              <a:rect l="l" t="t" r="r" b="b"/>
              <a:pathLst>
                <a:path w="43719" h="41529" extrusionOk="0">
                  <a:moveTo>
                    <a:pt x="43720" y="39338"/>
                  </a:moveTo>
                  <a:lnTo>
                    <a:pt x="35052" y="41529"/>
                  </a:lnTo>
                  <a:cubicBezTo>
                    <a:pt x="26194" y="31718"/>
                    <a:pt x="14478" y="22288"/>
                    <a:pt x="0" y="13335"/>
                  </a:cubicBezTo>
                  <a:lnTo>
                    <a:pt x="0" y="0"/>
                  </a:lnTo>
                  <a:cubicBezTo>
                    <a:pt x="3715" y="2381"/>
                    <a:pt x="7239" y="4667"/>
                    <a:pt x="10573" y="7049"/>
                  </a:cubicBezTo>
                  <a:cubicBezTo>
                    <a:pt x="25051" y="17336"/>
                    <a:pt x="36100" y="28099"/>
                    <a:pt x="43720" y="39338"/>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9" name="Google Shape;319;p13"/>
            <p:cNvSpPr/>
            <p:nvPr/>
          </p:nvSpPr>
          <p:spPr>
            <a:xfrm>
              <a:off x="4904901" y="3392155"/>
              <a:ext cx="31527" cy="31813"/>
            </a:xfrm>
            <a:custGeom>
              <a:avLst/>
              <a:gdLst/>
              <a:ahLst/>
              <a:cxnLst/>
              <a:rect l="l" t="t" r="r" b="b"/>
              <a:pathLst>
                <a:path w="31527" h="31813" extrusionOk="0">
                  <a:moveTo>
                    <a:pt x="31432" y="0"/>
                  </a:moveTo>
                  <a:lnTo>
                    <a:pt x="31528" y="13335"/>
                  </a:lnTo>
                  <a:lnTo>
                    <a:pt x="0" y="31813"/>
                  </a:lnTo>
                  <a:lnTo>
                    <a:pt x="0" y="18479"/>
                  </a:lnTo>
                  <a:lnTo>
                    <a:pt x="16288" y="8858"/>
                  </a:lnTo>
                  <a:lnTo>
                    <a:pt x="31432"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0" name="Google Shape;320;p13"/>
            <p:cNvSpPr/>
            <p:nvPr/>
          </p:nvSpPr>
          <p:spPr>
            <a:xfrm>
              <a:off x="4899472" y="3398346"/>
              <a:ext cx="5429" cy="25622"/>
            </a:xfrm>
            <a:custGeom>
              <a:avLst/>
              <a:gdLst/>
              <a:ahLst/>
              <a:cxnLst/>
              <a:rect l="l" t="t" r="r" b="b"/>
              <a:pathLst>
                <a:path w="5429" h="25622" extrusionOk="0">
                  <a:moveTo>
                    <a:pt x="5429" y="12287"/>
                  </a:moveTo>
                  <a:lnTo>
                    <a:pt x="5429" y="25622"/>
                  </a:lnTo>
                  <a:cubicBezTo>
                    <a:pt x="2000" y="20574"/>
                    <a:pt x="191" y="16383"/>
                    <a:pt x="0" y="13335"/>
                  </a:cubicBezTo>
                  <a:lnTo>
                    <a:pt x="0" y="0"/>
                  </a:lnTo>
                  <a:cubicBezTo>
                    <a:pt x="0" y="2000"/>
                    <a:pt x="857" y="4572"/>
                    <a:pt x="2477" y="7429"/>
                  </a:cubicBezTo>
                  <a:cubicBezTo>
                    <a:pt x="3238" y="8954"/>
                    <a:pt x="4286" y="10478"/>
                    <a:pt x="5429" y="121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1" name="Google Shape;321;p13"/>
            <p:cNvSpPr/>
            <p:nvPr/>
          </p:nvSpPr>
          <p:spPr>
            <a:xfrm>
              <a:off x="4610483" y="3402447"/>
              <a:ext cx="464073" cy="268690"/>
            </a:xfrm>
            <a:custGeom>
              <a:avLst/>
              <a:gdLst/>
              <a:ahLst/>
              <a:cxnLst/>
              <a:rect l="l" t="t" r="r" b="b"/>
              <a:pathLst>
                <a:path w="464073" h="268690" extrusionOk="0">
                  <a:moveTo>
                    <a:pt x="463773" y="140679"/>
                  </a:moveTo>
                  <a:cubicBezTo>
                    <a:pt x="461011" y="172493"/>
                    <a:pt x="438818" y="203830"/>
                    <a:pt x="397194" y="228404"/>
                  </a:cubicBezTo>
                  <a:cubicBezTo>
                    <a:pt x="307182" y="281363"/>
                    <a:pt x="160307" y="282221"/>
                    <a:pt x="69057" y="230310"/>
                  </a:cubicBezTo>
                  <a:cubicBezTo>
                    <a:pt x="26480" y="206116"/>
                    <a:pt x="3620" y="174684"/>
                    <a:pt x="382" y="142584"/>
                  </a:cubicBezTo>
                  <a:cubicBezTo>
                    <a:pt x="-3238" y="105913"/>
                    <a:pt x="18861" y="68575"/>
                    <a:pt x="66866" y="40286"/>
                  </a:cubicBezTo>
                  <a:cubicBezTo>
                    <a:pt x="156878" y="-12673"/>
                    <a:pt x="303753" y="-13531"/>
                    <a:pt x="395003" y="38381"/>
                  </a:cubicBezTo>
                  <a:cubicBezTo>
                    <a:pt x="444056" y="66289"/>
                    <a:pt x="467012" y="103818"/>
                    <a:pt x="463773" y="140679"/>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2" name="Google Shape;322;p13"/>
            <p:cNvSpPr/>
            <p:nvPr/>
          </p:nvSpPr>
          <p:spPr>
            <a:xfrm>
              <a:off x="4781563" y="3415968"/>
              <a:ext cx="84" cy="13334"/>
            </a:xfrm>
            <a:custGeom>
              <a:avLst/>
              <a:gdLst/>
              <a:ahLst/>
              <a:cxnLst/>
              <a:rect l="l" t="t" r="r" b="b"/>
              <a:pathLst>
                <a:path w="84" h="13334" extrusionOk="0">
                  <a:moveTo>
                    <a:pt x="85" y="0"/>
                  </a:moveTo>
                  <a:lnTo>
                    <a:pt x="85" y="13335"/>
                  </a:lnTo>
                  <a:cubicBezTo>
                    <a:pt x="-106" y="12002"/>
                    <a:pt x="85" y="0"/>
                    <a:pt x="85" y="0"/>
                  </a:cubicBezTo>
                  <a:close/>
                </a:path>
              </a:pathLst>
            </a:custGeom>
            <a:gradFill>
              <a:gsLst>
                <a:gs pos="0">
                  <a:srgbClr val="07C3B7"/>
                </a:gs>
                <a:gs pos="44000">
                  <a:srgbClr val="346485"/>
                </a:gs>
                <a:gs pos="100000">
                  <a:srgbClr val="292375"/>
                </a:gs>
              </a:gsLst>
              <a:lin ang="1153192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3" name="Google Shape;323;p13"/>
            <p:cNvSpPr/>
            <p:nvPr/>
          </p:nvSpPr>
          <p:spPr>
            <a:xfrm>
              <a:off x="4781743" y="3415968"/>
              <a:ext cx="42576" cy="55530"/>
            </a:xfrm>
            <a:custGeom>
              <a:avLst/>
              <a:gdLst/>
              <a:ahLst/>
              <a:cxnLst/>
              <a:rect l="l" t="t" r="r" b="b"/>
              <a:pathLst>
                <a:path w="42576" h="55530" extrusionOk="0">
                  <a:moveTo>
                    <a:pt x="42577" y="42196"/>
                  </a:moveTo>
                  <a:lnTo>
                    <a:pt x="42577" y="55531"/>
                  </a:lnTo>
                  <a:cubicBezTo>
                    <a:pt x="34576" y="50197"/>
                    <a:pt x="26384" y="43624"/>
                    <a:pt x="18193" y="35528"/>
                  </a:cubicBezTo>
                  <a:cubicBezTo>
                    <a:pt x="10096" y="27432"/>
                    <a:pt x="4000" y="20098"/>
                    <a:pt x="0" y="13335"/>
                  </a:cubicBezTo>
                  <a:lnTo>
                    <a:pt x="0" y="0"/>
                  </a:lnTo>
                  <a:cubicBezTo>
                    <a:pt x="4000" y="6763"/>
                    <a:pt x="10096" y="14097"/>
                    <a:pt x="18193" y="22193"/>
                  </a:cubicBezTo>
                  <a:cubicBezTo>
                    <a:pt x="26384" y="30194"/>
                    <a:pt x="34480" y="36862"/>
                    <a:pt x="42577" y="42196"/>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4" name="Google Shape;324;p13"/>
            <p:cNvSpPr/>
            <p:nvPr/>
          </p:nvSpPr>
          <p:spPr>
            <a:xfrm>
              <a:off x="4610865" y="3422450"/>
              <a:ext cx="463391" cy="254116"/>
            </a:xfrm>
            <a:custGeom>
              <a:avLst/>
              <a:gdLst/>
              <a:ahLst/>
              <a:cxnLst/>
              <a:rect l="l" t="t" r="r" b="b"/>
              <a:pathLst>
                <a:path w="463391" h="254116" extrusionOk="0">
                  <a:moveTo>
                    <a:pt x="463391" y="126106"/>
                  </a:moveTo>
                  <a:cubicBezTo>
                    <a:pt x="460629" y="157919"/>
                    <a:pt x="438436" y="189257"/>
                    <a:pt x="396812" y="213831"/>
                  </a:cubicBezTo>
                  <a:cubicBezTo>
                    <a:pt x="306800" y="266790"/>
                    <a:pt x="159925" y="267647"/>
                    <a:pt x="68675" y="215736"/>
                  </a:cubicBezTo>
                  <a:cubicBezTo>
                    <a:pt x="26098" y="191543"/>
                    <a:pt x="3238" y="160110"/>
                    <a:pt x="0" y="128011"/>
                  </a:cubicBezTo>
                  <a:cubicBezTo>
                    <a:pt x="2762" y="96197"/>
                    <a:pt x="24955" y="64860"/>
                    <a:pt x="66580" y="40286"/>
                  </a:cubicBezTo>
                  <a:cubicBezTo>
                    <a:pt x="156591" y="-12673"/>
                    <a:pt x="303466" y="-13531"/>
                    <a:pt x="394716" y="38381"/>
                  </a:cubicBezTo>
                  <a:cubicBezTo>
                    <a:pt x="437293" y="62574"/>
                    <a:pt x="460153" y="94102"/>
                    <a:pt x="463391" y="126106"/>
                  </a:cubicBezTo>
                  <a:close/>
                </a:path>
              </a:pathLst>
            </a:custGeom>
            <a:solidFill>
              <a:srgbClr val="FFD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5" name="Google Shape;325;p13"/>
            <p:cNvSpPr/>
            <p:nvPr/>
          </p:nvSpPr>
          <p:spPr>
            <a:xfrm>
              <a:off x="4916046" y="3425683"/>
              <a:ext cx="22065" cy="48387"/>
            </a:xfrm>
            <a:custGeom>
              <a:avLst/>
              <a:gdLst/>
              <a:ahLst/>
              <a:cxnLst/>
              <a:rect l="l" t="t" r="r" b="b"/>
              <a:pathLst>
                <a:path w="22065" h="48387" extrusionOk="0">
                  <a:moveTo>
                    <a:pt x="21241" y="48387"/>
                  </a:moveTo>
                  <a:cubicBezTo>
                    <a:pt x="20955" y="47339"/>
                    <a:pt x="20574" y="46196"/>
                    <a:pt x="20193" y="45053"/>
                  </a:cubicBezTo>
                  <a:cubicBezTo>
                    <a:pt x="17621" y="37910"/>
                    <a:pt x="10954" y="27337"/>
                    <a:pt x="0" y="13335"/>
                  </a:cubicBezTo>
                  <a:lnTo>
                    <a:pt x="0" y="0"/>
                  </a:lnTo>
                  <a:cubicBezTo>
                    <a:pt x="2476" y="3238"/>
                    <a:pt x="4763" y="6382"/>
                    <a:pt x="6858" y="9239"/>
                  </a:cubicBezTo>
                  <a:cubicBezTo>
                    <a:pt x="13811" y="18764"/>
                    <a:pt x="18192" y="26289"/>
                    <a:pt x="20098" y="31718"/>
                  </a:cubicBezTo>
                  <a:cubicBezTo>
                    <a:pt x="22288" y="37910"/>
                    <a:pt x="22669" y="43434"/>
                    <a:pt x="21145" y="482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6" name="Google Shape;326;p13"/>
            <p:cNvSpPr/>
            <p:nvPr/>
          </p:nvSpPr>
          <p:spPr>
            <a:xfrm>
              <a:off x="4824320" y="3433684"/>
              <a:ext cx="41624" cy="37719"/>
            </a:xfrm>
            <a:custGeom>
              <a:avLst/>
              <a:gdLst/>
              <a:ahLst/>
              <a:cxnLst/>
              <a:rect l="l" t="t" r="r" b="b"/>
              <a:pathLst>
                <a:path w="41624" h="37719" extrusionOk="0">
                  <a:moveTo>
                    <a:pt x="41529" y="0"/>
                  </a:moveTo>
                  <a:lnTo>
                    <a:pt x="41624" y="13240"/>
                  </a:lnTo>
                  <a:lnTo>
                    <a:pt x="0" y="37719"/>
                  </a:lnTo>
                  <a:lnTo>
                    <a:pt x="0" y="24479"/>
                  </a:lnTo>
                  <a:lnTo>
                    <a:pt x="34576" y="4096"/>
                  </a:lnTo>
                  <a:lnTo>
                    <a:pt x="41529"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7" name="Google Shape;327;p13"/>
            <p:cNvSpPr/>
            <p:nvPr/>
          </p:nvSpPr>
          <p:spPr>
            <a:xfrm>
              <a:off x="4591433" y="3439209"/>
              <a:ext cx="598074" cy="243848"/>
            </a:xfrm>
            <a:custGeom>
              <a:avLst/>
              <a:gdLst/>
              <a:ahLst/>
              <a:cxnLst/>
              <a:rect l="l" t="t" r="r" b="b"/>
              <a:pathLst>
                <a:path w="598074" h="243848" extrusionOk="0">
                  <a:moveTo>
                    <a:pt x="598075" y="67532"/>
                  </a:moveTo>
                  <a:lnTo>
                    <a:pt x="597789" y="67532"/>
                  </a:lnTo>
                  <a:cubicBezTo>
                    <a:pt x="595979" y="109919"/>
                    <a:pt x="567404" y="159258"/>
                    <a:pt x="511873" y="191929"/>
                  </a:cubicBezTo>
                  <a:cubicBezTo>
                    <a:pt x="395859" y="260223"/>
                    <a:pt x="206693" y="261271"/>
                    <a:pt x="89154" y="194310"/>
                  </a:cubicBezTo>
                  <a:cubicBezTo>
                    <a:pt x="32956" y="162306"/>
                    <a:pt x="3429" y="120491"/>
                    <a:pt x="571" y="78105"/>
                  </a:cubicBezTo>
                  <a:lnTo>
                    <a:pt x="381" y="78105"/>
                  </a:lnTo>
                  <a:lnTo>
                    <a:pt x="381" y="74866"/>
                  </a:lnTo>
                  <a:cubicBezTo>
                    <a:pt x="381" y="73057"/>
                    <a:pt x="381" y="71056"/>
                    <a:pt x="381" y="69247"/>
                  </a:cubicBezTo>
                  <a:lnTo>
                    <a:pt x="0" y="3620"/>
                  </a:lnTo>
                  <a:cubicBezTo>
                    <a:pt x="2381" y="46387"/>
                    <a:pt x="32004" y="88773"/>
                    <a:pt x="88773" y="121063"/>
                  </a:cubicBezTo>
                  <a:cubicBezTo>
                    <a:pt x="206312" y="188023"/>
                    <a:pt x="395478" y="186976"/>
                    <a:pt x="511397" y="118681"/>
                  </a:cubicBezTo>
                  <a:cubicBezTo>
                    <a:pt x="567500" y="85630"/>
                    <a:pt x="596170" y="42958"/>
                    <a:pt x="597503" y="0"/>
                  </a:cubicBezTo>
                  <a:lnTo>
                    <a:pt x="597694" y="0"/>
                  </a:lnTo>
                  <a:lnTo>
                    <a:pt x="598075" y="675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8" name="Google Shape;328;p13"/>
            <p:cNvSpPr/>
            <p:nvPr/>
          </p:nvSpPr>
          <p:spPr>
            <a:xfrm>
              <a:off x="4698685" y="3456957"/>
              <a:ext cx="277749" cy="146367"/>
            </a:xfrm>
            <a:custGeom>
              <a:avLst/>
              <a:gdLst/>
              <a:ahLst/>
              <a:cxnLst/>
              <a:rect l="l" t="t" r="r" b="b"/>
              <a:pathLst>
                <a:path w="277749" h="146367" extrusionOk="0">
                  <a:moveTo>
                    <a:pt x="242411" y="39306"/>
                  </a:moveTo>
                  <a:lnTo>
                    <a:pt x="242411" y="25971"/>
                  </a:lnTo>
                  <a:cubicBezTo>
                    <a:pt x="242411" y="25971"/>
                    <a:pt x="250793" y="20923"/>
                    <a:pt x="250793" y="20923"/>
                  </a:cubicBezTo>
                  <a:lnTo>
                    <a:pt x="243745" y="16923"/>
                  </a:lnTo>
                  <a:lnTo>
                    <a:pt x="223266" y="29020"/>
                  </a:lnTo>
                  <a:lnTo>
                    <a:pt x="223266" y="15685"/>
                  </a:lnTo>
                  <a:cubicBezTo>
                    <a:pt x="202978" y="6255"/>
                    <a:pt x="183642" y="1111"/>
                    <a:pt x="164973" y="159"/>
                  </a:cubicBezTo>
                  <a:cubicBezTo>
                    <a:pt x="146304" y="-794"/>
                    <a:pt x="130492" y="2540"/>
                    <a:pt x="117634" y="10160"/>
                  </a:cubicBezTo>
                  <a:cubicBezTo>
                    <a:pt x="105537" y="17304"/>
                    <a:pt x="99155" y="25400"/>
                    <a:pt x="98488" y="34449"/>
                  </a:cubicBezTo>
                  <a:cubicBezTo>
                    <a:pt x="98298" y="37116"/>
                    <a:pt x="98584" y="40069"/>
                    <a:pt x="99441" y="43307"/>
                  </a:cubicBezTo>
                  <a:cubicBezTo>
                    <a:pt x="101346" y="50736"/>
                    <a:pt x="106204" y="59499"/>
                    <a:pt x="113919" y="69596"/>
                  </a:cubicBezTo>
                  <a:lnTo>
                    <a:pt x="119539" y="76835"/>
                  </a:lnTo>
                  <a:lnTo>
                    <a:pt x="119539" y="90170"/>
                  </a:lnTo>
                  <a:cubicBezTo>
                    <a:pt x="119539" y="90170"/>
                    <a:pt x="78010" y="114649"/>
                    <a:pt x="78010" y="114649"/>
                  </a:cubicBezTo>
                  <a:cubicBezTo>
                    <a:pt x="69913" y="109315"/>
                    <a:pt x="61722" y="102743"/>
                    <a:pt x="53626" y="94647"/>
                  </a:cubicBezTo>
                  <a:cubicBezTo>
                    <a:pt x="45529" y="86551"/>
                    <a:pt x="39433" y="79216"/>
                    <a:pt x="35433" y="72453"/>
                  </a:cubicBezTo>
                  <a:lnTo>
                    <a:pt x="35433" y="59119"/>
                  </a:lnTo>
                  <a:cubicBezTo>
                    <a:pt x="35433" y="59119"/>
                    <a:pt x="0" y="79978"/>
                    <a:pt x="0" y="79978"/>
                  </a:cubicBezTo>
                  <a:cubicBezTo>
                    <a:pt x="2096" y="83026"/>
                    <a:pt x="4572" y="86074"/>
                    <a:pt x="7239" y="89122"/>
                  </a:cubicBezTo>
                  <a:cubicBezTo>
                    <a:pt x="16669" y="99695"/>
                    <a:pt x="29813" y="109887"/>
                    <a:pt x="46577" y="119888"/>
                  </a:cubicBezTo>
                  <a:lnTo>
                    <a:pt x="46577" y="133223"/>
                  </a:lnTo>
                  <a:cubicBezTo>
                    <a:pt x="46577" y="133223"/>
                    <a:pt x="31147" y="142367"/>
                    <a:pt x="31147" y="142367"/>
                  </a:cubicBezTo>
                  <a:lnTo>
                    <a:pt x="38195" y="146368"/>
                  </a:lnTo>
                  <a:lnTo>
                    <a:pt x="65627" y="130175"/>
                  </a:lnTo>
                  <a:cubicBezTo>
                    <a:pt x="86106" y="139890"/>
                    <a:pt x="105823" y="145129"/>
                    <a:pt x="124873" y="145987"/>
                  </a:cubicBezTo>
                  <a:cubicBezTo>
                    <a:pt x="143923" y="146844"/>
                    <a:pt x="160496" y="143129"/>
                    <a:pt x="174784" y="134747"/>
                  </a:cubicBezTo>
                  <a:cubicBezTo>
                    <a:pt x="182689" y="130175"/>
                    <a:pt x="187738" y="125127"/>
                    <a:pt x="190214" y="119602"/>
                  </a:cubicBezTo>
                  <a:cubicBezTo>
                    <a:pt x="190595" y="118840"/>
                    <a:pt x="190786" y="118078"/>
                    <a:pt x="191071" y="117316"/>
                  </a:cubicBezTo>
                  <a:cubicBezTo>
                    <a:pt x="190786" y="116269"/>
                    <a:pt x="190405" y="115126"/>
                    <a:pt x="190024" y="113982"/>
                  </a:cubicBezTo>
                  <a:cubicBezTo>
                    <a:pt x="187452" y="106839"/>
                    <a:pt x="180784" y="96266"/>
                    <a:pt x="169831" y="82264"/>
                  </a:cubicBezTo>
                  <a:lnTo>
                    <a:pt x="169831" y="68929"/>
                  </a:lnTo>
                  <a:cubicBezTo>
                    <a:pt x="169831" y="68929"/>
                    <a:pt x="209264" y="45688"/>
                    <a:pt x="209264" y="45688"/>
                  </a:cubicBezTo>
                  <a:cubicBezTo>
                    <a:pt x="222885" y="54928"/>
                    <a:pt x="233839" y="65214"/>
                    <a:pt x="242316" y="76645"/>
                  </a:cubicBezTo>
                  <a:lnTo>
                    <a:pt x="277749" y="67691"/>
                  </a:lnTo>
                  <a:cubicBezTo>
                    <a:pt x="268891" y="57880"/>
                    <a:pt x="257175" y="48451"/>
                    <a:pt x="242697" y="39497"/>
                  </a:cubicBezTo>
                  <a:close/>
                  <a:moveTo>
                    <a:pt x="136779" y="118840"/>
                  </a:moveTo>
                  <a:cubicBezTo>
                    <a:pt x="136779" y="121603"/>
                    <a:pt x="135064" y="123888"/>
                    <a:pt x="131826" y="125794"/>
                  </a:cubicBezTo>
                  <a:cubicBezTo>
                    <a:pt x="123349" y="130746"/>
                    <a:pt x="111919" y="130365"/>
                    <a:pt x="97536" y="124555"/>
                  </a:cubicBezTo>
                  <a:lnTo>
                    <a:pt x="97536" y="111220"/>
                  </a:lnTo>
                  <a:cubicBezTo>
                    <a:pt x="97536" y="111220"/>
                    <a:pt x="130873" y="91599"/>
                    <a:pt x="130873" y="91599"/>
                  </a:cubicBezTo>
                  <a:cubicBezTo>
                    <a:pt x="134303" y="96742"/>
                    <a:pt x="136207" y="101028"/>
                    <a:pt x="136684" y="104267"/>
                  </a:cubicBezTo>
                  <a:cubicBezTo>
                    <a:pt x="136684" y="104743"/>
                    <a:pt x="136779" y="105220"/>
                    <a:pt x="136684" y="105696"/>
                  </a:cubicBezTo>
                  <a:lnTo>
                    <a:pt x="136684" y="118840"/>
                  </a:lnTo>
                  <a:close/>
                  <a:moveTo>
                    <a:pt x="190024" y="48546"/>
                  </a:moveTo>
                  <a:lnTo>
                    <a:pt x="158496" y="67120"/>
                  </a:lnTo>
                  <a:cubicBezTo>
                    <a:pt x="154972" y="62071"/>
                    <a:pt x="153162" y="57880"/>
                    <a:pt x="152971" y="54832"/>
                  </a:cubicBezTo>
                  <a:lnTo>
                    <a:pt x="152971" y="41497"/>
                  </a:lnTo>
                  <a:cubicBezTo>
                    <a:pt x="152686" y="38449"/>
                    <a:pt x="154496" y="35687"/>
                    <a:pt x="158496" y="33401"/>
                  </a:cubicBezTo>
                  <a:cubicBezTo>
                    <a:pt x="166021" y="28924"/>
                    <a:pt x="176593" y="29496"/>
                    <a:pt x="189929" y="35211"/>
                  </a:cubicBezTo>
                  <a:lnTo>
                    <a:pt x="189929" y="48546"/>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9" name="Google Shape;329;p13"/>
            <p:cNvSpPr/>
            <p:nvPr/>
          </p:nvSpPr>
          <p:spPr>
            <a:xfrm>
              <a:off x="4921856" y="3460545"/>
              <a:ext cx="39147" cy="25431"/>
            </a:xfrm>
            <a:custGeom>
              <a:avLst/>
              <a:gdLst/>
              <a:ahLst/>
              <a:cxnLst/>
              <a:rect l="l" t="t" r="r" b="b"/>
              <a:pathLst>
                <a:path w="39147" h="25431" extrusionOk="0">
                  <a:moveTo>
                    <a:pt x="39148" y="10668"/>
                  </a:moveTo>
                  <a:lnTo>
                    <a:pt x="27622" y="17336"/>
                  </a:lnTo>
                  <a:lnTo>
                    <a:pt x="20574" y="13335"/>
                  </a:lnTo>
                  <a:lnTo>
                    <a:pt x="95" y="25432"/>
                  </a:lnTo>
                  <a:lnTo>
                    <a:pt x="0" y="12097"/>
                  </a:lnTo>
                  <a:lnTo>
                    <a:pt x="20574" y="0"/>
                  </a:lnTo>
                  <a:lnTo>
                    <a:pt x="39148" y="10668"/>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0" name="Google Shape;330;p13"/>
            <p:cNvSpPr/>
            <p:nvPr/>
          </p:nvSpPr>
          <p:spPr>
            <a:xfrm>
              <a:off x="4843941" y="3462545"/>
              <a:ext cx="39242" cy="23537"/>
            </a:xfrm>
            <a:custGeom>
              <a:avLst/>
              <a:gdLst/>
              <a:ahLst/>
              <a:cxnLst/>
              <a:rect l="l" t="t" r="r" b="b"/>
              <a:pathLst>
                <a:path w="39242" h="23537" extrusionOk="0">
                  <a:moveTo>
                    <a:pt x="39148" y="0"/>
                  </a:moveTo>
                  <a:lnTo>
                    <a:pt x="39148" y="13144"/>
                  </a:lnTo>
                  <a:cubicBezTo>
                    <a:pt x="39148" y="15907"/>
                    <a:pt x="37529" y="18192"/>
                    <a:pt x="34290" y="20098"/>
                  </a:cubicBezTo>
                  <a:cubicBezTo>
                    <a:pt x="25813" y="25051"/>
                    <a:pt x="14383" y="24670"/>
                    <a:pt x="0" y="18859"/>
                  </a:cubicBezTo>
                  <a:lnTo>
                    <a:pt x="0" y="5524"/>
                  </a:lnTo>
                  <a:cubicBezTo>
                    <a:pt x="5524" y="7810"/>
                    <a:pt x="10573" y="9239"/>
                    <a:pt x="15335" y="9811"/>
                  </a:cubicBezTo>
                  <a:cubicBezTo>
                    <a:pt x="22765" y="10858"/>
                    <a:pt x="29051" y="9811"/>
                    <a:pt x="34290" y="6763"/>
                  </a:cubicBezTo>
                  <a:cubicBezTo>
                    <a:pt x="35338" y="6191"/>
                    <a:pt x="36195" y="5524"/>
                    <a:pt x="36862" y="4953"/>
                  </a:cubicBezTo>
                  <a:cubicBezTo>
                    <a:pt x="38386" y="3524"/>
                    <a:pt x="39243" y="1809"/>
                    <a:pt x="39243" y="0"/>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1" name="Google Shape;331;p13"/>
            <p:cNvSpPr/>
            <p:nvPr/>
          </p:nvSpPr>
          <p:spPr>
            <a:xfrm>
              <a:off x="4705829" y="3470295"/>
              <a:ext cx="270509" cy="133124"/>
            </a:xfrm>
            <a:custGeom>
              <a:avLst/>
              <a:gdLst/>
              <a:ahLst/>
              <a:cxnLst/>
              <a:rect l="l" t="t" r="r" b="b"/>
              <a:pathLst>
                <a:path w="270509" h="133124" extrusionOk="0">
                  <a:moveTo>
                    <a:pt x="235267" y="25968"/>
                  </a:moveTo>
                  <a:lnTo>
                    <a:pt x="235267" y="12633"/>
                  </a:lnTo>
                  <a:cubicBezTo>
                    <a:pt x="235267" y="12633"/>
                    <a:pt x="243649" y="7585"/>
                    <a:pt x="243649" y="7585"/>
                  </a:cubicBezTo>
                  <a:lnTo>
                    <a:pt x="236601" y="3584"/>
                  </a:lnTo>
                  <a:lnTo>
                    <a:pt x="216122" y="15681"/>
                  </a:lnTo>
                  <a:cubicBezTo>
                    <a:pt x="195929" y="6251"/>
                    <a:pt x="176593" y="1013"/>
                    <a:pt x="157924" y="156"/>
                  </a:cubicBezTo>
                  <a:cubicBezTo>
                    <a:pt x="139255" y="-797"/>
                    <a:pt x="123444" y="2632"/>
                    <a:pt x="110585" y="10252"/>
                  </a:cubicBezTo>
                  <a:cubicBezTo>
                    <a:pt x="100489" y="16157"/>
                    <a:pt x="94393" y="22730"/>
                    <a:pt x="92297" y="30064"/>
                  </a:cubicBezTo>
                  <a:cubicBezTo>
                    <a:pt x="94202" y="37494"/>
                    <a:pt x="99060" y="46257"/>
                    <a:pt x="106775" y="56353"/>
                  </a:cubicBezTo>
                  <a:lnTo>
                    <a:pt x="112395" y="63592"/>
                  </a:lnTo>
                  <a:lnTo>
                    <a:pt x="112395" y="76927"/>
                  </a:lnTo>
                  <a:cubicBezTo>
                    <a:pt x="112395" y="76927"/>
                    <a:pt x="70866" y="101406"/>
                    <a:pt x="70866" y="101406"/>
                  </a:cubicBezTo>
                  <a:cubicBezTo>
                    <a:pt x="62770" y="96072"/>
                    <a:pt x="54578" y="89500"/>
                    <a:pt x="46482" y="81404"/>
                  </a:cubicBezTo>
                  <a:cubicBezTo>
                    <a:pt x="38386" y="73307"/>
                    <a:pt x="32290" y="65973"/>
                    <a:pt x="28289" y="59211"/>
                  </a:cubicBezTo>
                  <a:lnTo>
                    <a:pt x="0" y="75879"/>
                  </a:lnTo>
                  <a:cubicBezTo>
                    <a:pt x="9430" y="86452"/>
                    <a:pt x="22574" y="96644"/>
                    <a:pt x="39338" y="106645"/>
                  </a:cubicBezTo>
                  <a:lnTo>
                    <a:pt x="39338" y="119980"/>
                  </a:lnTo>
                  <a:cubicBezTo>
                    <a:pt x="39338" y="119980"/>
                    <a:pt x="23908" y="129124"/>
                    <a:pt x="23908" y="129124"/>
                  </a:cubicBezTo>
                  <a:lnTo>
                    <a:pt x="30956" y="133124"/>
                  </a:lnTo>
                  <a:lnTo>
                    <a:pt x="58388" y="116932"/>
                  </a:lnTo>
                  <a:cubicBezTo>
                    <a:pt x="78867" y="126648"/>
                    <a:pt x="98584" y="131886"/>
                    <a:pt x="117634" y="132744"/>
                  </a:cubicBezTo>
                  <a:cubicBezTo>
                    <a:pt x="136684" y="133601"/>
                    <a:pt x="153257" y="129886"/>
                    <a:pt x="167545" y="121504"/>
                  </a:cubicBezTo>
                  <a:cubicBezTo>
                    <a:pt x="175450" y="116932"/>
                    <a:pt x="180499" y="111884"/>
                    <a:pt x="182975" y="106359"/>
                  </a:cubicBezTo>
                  <a:cubicBezTo>
                    <a:pt x="183356" y="105597"/>
                    <a:pt x="183547" y="104835"/>
                    <a:pt x="183832" y="104073"/>
                  </a:cubicBezTo>
                  <a:cubicBezTo>
                    <a:pt x="183547" y="103025"/>
                    <a:pt x="183166" y="101882"/>
                    <a:pt x="182785" y="100740"/>
                  </a:cubicBezTo>
                  <a:cubicBezTo>
                    <a:pt x="180213" y="93596"/>
                    <a:pt x="173546" y="83023"/>
                    <a:pt x="162592" y="69021"/>
                  </a:cubicBezTo>
                  <a:lnTo>
                    <a:pt x="162592" y="55686"/>
                  </a:lnTo>
                  <a:cubicBezTo>
                    <a:pt x="162592" y="55686"/>
                    <a:pt x="202025" y="32445"/>
                    <a:pt x="202025" y="32445"/>
                  </a:cubicBezTo>
                  <a:cubicBezTo>
                    <a:pt x="215646" y="41684"/>
                    <a:pt x="226600" y="51972"/>
                    <a:pt x="235077" y="63401"/>
                  </a:cubicBezTo>
                  <a:lnTo>
                    <a:pt x="270510" y="54448"/>
                  </a:lnTo>
                  <a:cubicBezTo>
                    <a:pt x="261652" y="44637"/>
                    <a:pt x="249936" y="35207"/>
                    <a:pt x="235458" y="26254"/>
                  </a:cubicBezTo>
                  <a:close/>
                  <a:moveTo>
                    <a:pt x="129635" y="105502"/>
                  </a:moveTo>
                  <a:cubicBezTo>
                    <a:pt x="129635" y="108264"/>
                    <a:pt x="127921" y="110550"/>
                    <a:pt x="124682" y="112455"/>
                  </a:cubicBezTo>
                  <a:cubicBezTo>
                    <a:pt x="116205" y="117408"/>
                    <a:pt x="104775" y="117027"/>
                    <a:pt x="90392" y="111217"/>
                  </a:cubicBezTo>
                  <a:lnTo>
                    <a:pt x="90392" y="97882"/>
                  </a:lnTo>
                  <a:cubicBezTo>
                    <a:pt x="90392" y="97882"/>
                    <a:pt x="123730" y="78261"/>
                    <a:pt x="123730" y="78261"/>
                  </a:cubicBezTo>
                  <a:cubicBezTo>
                    <a:pt x="127159" y="83404"/>
                    <a:pt x="129064" y="87690"/>
                    <a:pt x="129540" y="90929"/>
                  </a:cubicBezTo>
                  <a:cubicBezTo>
                    <a:pt x="129540" y="91405"/>
                    <a:pt x="129635" y="91881"/>
                    <a:pt x="129540" y="92357"/>
                  </a:cubicBezTo>
                  <a:lnTo>
                    <a:pt x="129540" y="105502"/>
                  </a:lnTo>
                  <a:close/>
                  <a:moveTo>
                    <a:pt x="182880" y="35207"/>
                  </a:moveTo>
                  <a:lnTo>
                    <a:pt x="151352" y="53781"/>
                  </a:lnTo>
                  <a:cubicBezTo>
                    <a:pt x="147828" y="48733"/>
                    <a:pt x="146018" y="44542"/>
                    <a:pt x="145828" y="41494"/>
                  </a:cubicBezTo>
                  <a:lnTo>
                    <a:pt x="145828" y="28159"/>
                  </a:lnTo>
                  <a:cubicBezTo>
                    <a:pt x="145542" y="25111"/>
                    <a:pt x="147352" y="22349"/>
                    <a:pt x="151352" y="20063"/>
                  </a:cubicBezTo>
                  <a:cubicBezTo>
                    <a:pt x="158877" y="15586"/>
                    <a:pt x="169450" y="16157"/>
                    <a:pt x="182785" y="21873"/>
                  </a:cubicBezTo>
                  <a:lnTo>
                    <a:pt x="182785" y="35207"/>
                  </a:lnTo>
                  <a:close/>
                </a:path>
              </a:pathLst>
            </a:custGeom>
            <a:solidFill>
              <a:srgbClr val="FFC7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2" name="Google Shape;332;p13"/>
            <p:cNvSpPr/>
            <p:nvPr/>
          </p:nvSpPr>
          <p:spPr>
            <a:xfrm>
              <a:off x="4765932" y="3476642"/>
              <a:ext cx="26955" cy="22479"/>
            </a:xfrm>
            <a:custGeom>
              <a:avLst/>
              <a:gdLst/>
              <a:ahLst/>
              <a:cxnLst/>
              <a:rect l="l" t="t" r="r" b="b"/>
              <a:pathLst>
                <a:path w="26955" h="22479" extrusionOk="0">
                  <a:moveTo>
                    <a:pt x="26861" y="0"/>
                  </a:moveTo>
                  <a:lnTo>
                    <a:pt x="26956" y="13335"/>
                  </a:lnTo>
                  <a:lnTo>
                    <a:pt x="11430" y="22479"/>
                  </a:lnTo>
                  <a:lnTo>
                    <a:pt x="0" y="15907"/>
                  </a:lnTo>
                  <a:lnTo>
                    <a:pt x="16002" y="6477"/>
                  </a:lnTo>
                  <a:lnTo>
                    <a:pt x="26861"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3" name="Google Shape;333;p13"/>
            <p:cNvSpPr/>
            <p:nvPr/>
          </p:nvSpPr>
          <p:spPr>
            <a:xfrm>
              <a:off x="4941191" y="3482928"/>
              <a:ext cx="43719" cy="41529"/>
            </a:xfrm>
            <a:custGeom>
              <a:avLst/>
              <a:gdLst/>
              <a:ahLst/>
              <a:cxnLst/>
              <a:rect l="l" t="t" r="r" b="b"/>
              <a:pathLst>
                <a:path w="43719" h="41529" extrusionOk="0">
                  <a:moveTo>
                    <a:pt x="43720" y="39338"/>
                  </a:moveTo>
                  <a:lnTo>
                    <a:pt x="35052" y="41529"/>
                  </a:lnTo>
                  <a:cubicBezTo>
                    <a:pt x="26194" y="31718"/>
                    <a:pt x="14478" y="22288"/>
                    <a:pt x="0" y="13335"/>
                  </a:cubicBezTo>
                  <a:lnTo>
                    <a:pt x="0" y="0"/>
                  </a:lnTo>
                  <a:cubicBezTo>
                    <a:pt x="3715" y="2381"/>
                    <a:pt x="7239" y="4667"/>
                    <a:pt x="10573" y="7048"/>
                  </a:cubicBezTo>
                  <a:cubicBezTo>
                    <a:pt x="25051" y="17336"/>
                    <a:pt x="36100" y="28099"/>
                    <a:pt x="43720" y="39338"/>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4" name="Google Shape;334;p13"/>
            <p:cNvSpPr/>
            <p:nvPr/>
          </p:nvSpPr>
          <p:spPr>
            <a:xfrm>
              <a:off x="4857181" y="3492263"/>
              <a:ext cx="31527" cy="31813"/>
            </a:xfrm>
            <a:custGeom>
              <a:avLst/>
              <a:gdLst/>
              <a:ahLst/>
              <a:cxnLst/>
              <a:rect l="l" t="t" r="r" b="b"/>
              <a:pathLst>
                <a:path w="31527" h="31813" extrusionOk="0">
                  <a:moveTo>
                    <a:pt x="31433" y="0"/>
                  </a:moveTo>
                  <a:lnTo>
                    <a:pt x="31528" y="13335"/>
                  </a:lnTo>
                  <a:lnTo>
                    <a:pt x="0" y="31813"/>
                  </a:lnTo>
                  <a:lnTo>
                    <a:pt x="0" y="18479"/>
                  </a:lnTo>
                  <a:lnTo>
                    <a:pt x="16383" y="8858"/>
                  </a:lnTo>
                  <a:lnTo>
                    <a:pt x="31433"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5" name="Google Shape;335;p13"/>
            <p:cNvSpPr/>
            <p:nvPr/>
          </p:nvSpPr>
          <p:spPr>
            <a:xfrm>
              <a:off x="4851752" y="3498454"/>
              <a:ext cx="5429" cy="25622"/>
            </a:xfrm>
            <a:custGeom>
              <a:avLst/>
              <a:gdLst/>
              <a:ahLst/>
              <a:cxnLst/>
              <a:rect l="l" t="t" r="r" b="b"/>
              <a:pathLst>
                <a:path w="5429" h="25622" extrusionOk="0">
                  <a:moveTo>
                    <a:pt x="5429" y="12287"/>
                  </a:moveTo>
                  <a:lnTo>
                    <a:pt x="5429" y="25622"/>
                  </a:lnTo>
                  <a:cubicBezTo>
                    <a:pt x="2000" y="20574"/>
                    <a:pt x="190" y="16383"/>
                    <a:pt x="0" y="13335"/>
                  </a:cubicBezTo>
                  <a:lnTo>
                    <a:pt x="0" y="0"/>
                  </a:lnTo>
                  <a:cubicBezTo>
                    <a:pt x="0" y="2000"/>
                    <a:pt x="857" y="4572"/>
                    <a:pt x="2476" y="7429"/>
                  </a:cubicBezTo>
                  <a:cubicBezTo>
                    <a:pt x="3238" y="8954"/>
                    <a:pt x="4286" y="10478"/>
                    <a:pt x="5429" y="121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6" name="Google Shape;336;p13"/>
            <p:cNvSpPr/>
            <p:nvPr/>
          </p:nvSpPr>
          <p:spPr>
            <a:xfrm>
              <a:off x="4734023" y="3515980"/>
              <a:ext cx="42672" cy="55530"/>
            </a:xfrm>
            <a:custGeom>
              <a:avLst/>
              <a:gdLst/>
              <a:ahLst/>
              <a:cxnLst/>
              <a:rect l="l" t="t" r="r" b="b"/>
              <a:pathLst>
                <a:path w="42672" h="55530" extrusionOk="0">
                  <a:moveTo>
                    <a:pt x="42577" y="42196"/>
                  </a:moveTo>
                  <a:lnTo>
                    <a:pt x="42577" y="55531"/>
                  </a:lnTo>
                  <a:cubicBezTo>
                    <a:pt x="34576" y="50197"/>
                    <a:pt x="26384" y="43624"/>
                    <a:pt x="18193" y="35528"/>
                  </a:cubicBezTo>
                  <a:cubicBezTo>
                    <a:pt x="10096" y="27432"/>
                    <a:pt x="4001" y="20098"/>
                    <a:pt x="0" y="13335"/>
                  </a:cubicBezTo>
                  <a:lnTo>
                    <a:pt x="0" y="0"/>
                  </a:lnTo>
                  <a:cubicBezTo>
                    <a:pt x="4001" y="6763"/>
                    <a:pt x="10096" y="14097"/>
                    <a:pt x="18193" y="22193"/>
                  </a:cubicBezTo>
                  <a:cubicBezTo>
                    <a:pt x="26384" y="30194"/>
                    <a:pt x="34480" y="36862"/>
                    <a:pt x="42672" y="42196"/>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7" name="Google Shape;337;p13"/>
            <p:cNvSpPr/>
            <p:nvPr/>
          </p:nvSpPr>
          <p:spPr>
            <a:xfrm>
              <a:off x="4733843" y="3516076"/>
              <a:ext cx="84" cy="13334"/>
            </a:xfrm>
            <a:custGeom>
              <a:avLst/>
              <a:gdLst/>
              <a:ahLst/>
              <a:cxnLst/>
              <a:rect l="l" t="t" r="r" b="b"/>
              <a:pathLst>
                <a:path w="84" h="13334" extrusionOk="0">
                  <a:moveTo>
                    <a:pt x="85" y="0"/>
                  </a:moveTo>
                  <a:lnTo>
                    <a:pt x="85" y="13335"/>
                  </a:lnTo>
                  <a:cubicBezTo>
                    <a:pt x="-106" y="12001"/>
                    <a:pt x="85" y="0"/>
                    <a:pt x="85" y="0"/>
                  </a:cubicBezTo>
                  <a:close/>
                </a:path>
              </a:pathLst>
            </a:custGeom>
            <a:gradFill>
              <a:gsLst>
                <a:gs pos="0">
                  <a:srgbClr val="07C3B7"/>
                </a:gs>
                <a:gs pos="44000">
                  <a:srgbClr val="346485"/>
                </a:gs>
                <a:gs pos="100000">
                  <a:srgbClr val="292375"/>
                </a:gs>
              </a:gsLst>
              <a:lin ang="1150579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8" name="Google Shape;338;p13"/>
            <p:cNvSpPr/>
            <p:nvPr/>
          </p:nvSpPr>
          <p:spPr>
            <a:xfrm>
              <a:off x="4868325" y="3525791"/>
              <a:ext cx="22066" cy="48386"/>
            </a:xfrm>
            <a:custGeom>
              <a:avLst/>
              <a:gdLst/>
              <a:ahLst/>
              <a:cxnLst/>
              <a:rect l="l" t="t" r="r" b="b"/>
              <a:pathLst>
                <a:path w="22066" h="48386" extrusionOk="0">
                  <a:moveTo>
                    <a:pt x="21241" y="48387"/>
                  </a:moveTo>
                  <a:cubicBezTo>
                    <a:pt x="20955" y="47339"/>
                    <a:pt x="20574" y="46196"/>
                    <a:pt x="20193" y="45053"/>
                  </a:cubicBezTo>
                  <a:cubicBezTo>
                    <a:pt x="17621" y="37910"/>
                    <a:pt x="10954" y="27337"/>
                    <a:pt x="0" y="13335"/>
                  </a:cubicBezTo>
                  <a:lnTo>
                    <a:pt x="0" y="0"/>
                  </a:lnTo>
                  <a:cubicBezTo>
                    <a:pt x="2477" y="3238"/>
                    <a:pt x="4763" y="6382"/>
                    <a:pt x="6858" y="9239"/>
                  </a:cubicBezTo>
                  <a:cubicBezTo>
                    <a:pt x="13811" y="18764"/>
                    <a:pt x="18193" y="26289"/>
                    <a:pt x="20098" y="31718"/>
                  </a:cubicBezTo>
                  <a:cubicBezTo>
                    <a:pt x="22288" y="37910"/>
                    <a:pt x="22670" y="43434"/>
                    <a:pt x="21146" y="482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9" name="Google Shape;339;p13"/>
            <p:cNvSpPr/>
            <p:nvPr/>
          </p:nvSpPr>
          <p:spPr>
            <a:xfrm>
              <a:off x="4776600" y="3533792"/>
              <a:ext cx="41624" cy="37718"/>
            </a:xfrm>
            <a:custGeom>
              <a:avLst/>
              <a:gdLst/>
              <a:ahLst/>
              <a:cxnLst/>
              <a:rect l="l" t="t" r="r" b="b"/>
              <a:pathLst>
                <a:path w="41624" h="37718" extrusionOk="0">
                  <a:moveTo>
                    <a:pt x="41624" y="0"/>
                  </a:moveTo>
                  <a:lnTo>
                    <a:pt x="41624" y="13240"/>
                  </a:lnTo>
                  <a:lnTo>
                    <a:pt x="95" y="37719"/>
                  </a:lnTo>
                  <a:lnTo>
                    <a:pt x="0" y="24384"/>
                  </a:lnTo>
                  <a:lnTo>
                    <a:pt x="34576" y="4096"/>
                  </a:lnTo>
                  <a:lnTo>
                    <a:pt x="41624"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0" name="Google Shape;340;p13"/>
            <p:cNvSpPr/>
            <p:nvPr/>
          </p:nvSpPr>
          <p:spPr>
            <a:xfrm>
              <a:off x="4543713" y="3539317"/>
              <a:ext cx="598074" cy="243848"/>
            </a:xfrm>
            <a:custGeom>
              <a:avLst/>
              <a:gdLst/>
              <a:ahLst/>
              <a:cxnLst/>
              <a:rect l="l" t="t" r="r" b="b"/>
              <a:pathLst>
                <a:path w="598074" h="243848" extrusionOk="0">
                  <a:moveTo>
                    <a:pt x="598075" y="67532"/>
                  </a:moveTo>
                  <a:lnTo>
                    <a:pt x="597789" y="67532"/>
                  </a:lnTo>
                  <a:cubicBezTo>
                    <a:pt x="595979" y="109918"/>
                    <a:pt x="567404" y="159258"/>
                    <a:pt x="511874" y="191929"/>
                  </a:cubicBezTo>
                  <a:cubicBezTo>
                    <a:pt x="395859" y="260223"/>
                    <a:pt x="206693" y="261271"/>
                    <a:pt x="89154" y="194310"/>
                  </a:cubicBezTo>
                  <a:cubicBezTo>
                    <a:pt x="32957" y="162306"/>
                    <a:pt x="3429" y="120491"/>
                    <a:pt x="571" y="78105"/>
                  </a:cubicBezTo>
                  <a:lnTo>
                    <a:pt x="381" y="78105"/>
                  </a:lnTo>
                  <a:lnTo>
                    <a:pt x="381" y="74866"/>
                  </a:lnTo>
                  <a:cubicBezTo>
                    <a:pt x="381" y="73057"/>
                    <a:pt x="381" y="71056"/>
                    <a:pt x="381" y="69247"/>
                  </a:cubicBezTo>
                  <a:lnTo>
                    <a:pt x="0" y="3619"/>
                  </a:lnTo>
                  <a:cubicBezTo>
                    <a:pt x="2381" y="46387"/>
                    <a:pt x="32004" y="88773"/>
                    <a:pt x="88773" y="121063"/>
                  </a:cubicBezTo>
                  <a:cubicBezTo>
                    <a:pt x="206312" y="188023"/>
                    <a:pt x="395478" y="186976"/>
                    <a:pt x="511397" y="118681"/>
                  </a:cubicBezTo>
                  <a:cubicBezTo>
                    <a:pt x="567500" y="85630"/>
                    <a:pt x="596170" y="42958"/>
                    <a:pt x="597503" y="0"/>
                  </a:cubicBezTo>
                  <a:lnTo>
                    <a:pt x="597694" y="0"/>
                  </a:lnTo>
                  <a:lnTo>
                    <a:pt x="598075" y="675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1" name="Google Shape;341;p13"/>
            <p:cNvSpPr/>
            <p:nvPr/>
          </p:nvSpPr>
          <p:spPr>
            <a:xfrm>
              <a:off x="4796221" y="3562653"/>
              <a:ext cx="39242" cy="23537"/>
            </a:xfrm>
            <a:custGeom>
              <a:avLst/>
              <a:gdLst/>
              <a:ahLst/>
              <a:cxnLst/>
              <a:rect l="l" t="t" r="r" b="b"/>
              <a:pathLst>
                <a:path w="39242" h="23537" extrusionOk="0">
                  <a:moveTo>
                    <a:pt x="39148" y="0"/>
                  </a:moveTo>
                  <a:lnTo>
                    <a:pt x="39148" y="13145"/>
                  </a:lnTo>
                  <a:cubicBezTo>
                    <a:pt x="39148" y="15907"/>
                    <a:pt x="37529" y="18193"/>
                    <a:pt x="34290" y="20098"/>
                  </a:cubicBezTo>
                  <a:cubicBezTo>
                    <a:pt x="25813" y="25051"/>
                    <a:pt x="14383" y="24670"/>
                    <a:pt x="0" y="18860"/>
                  </a:cubicBezTo>
                  <a:lnTo>
                    <a:pt x="0" y="5525"/>
                  </a:lnTo>
                  <a:cubicBezTo>
                    <a:pt x="5525" y="7811"/>
                    <a:pt x="10573" y="9239"/>
                    <a:pt x="15335" y="9811"/>
                  </a:cubicBezTo>
                  <a:cubicBezTo>
                    <a:pt x="22765" y="10859"/>
                    <a:pt x="29051" y="9811"/>
                    <a:pt x="34290" y="6763"/>
                  </a:cubicBezTo>
                  <a:cubicBezTo>
                    <a:pt x="35338" y="6191"/>
                    <a:pt x="36195" y="5525"/>
                    <a:pt x="36862" y="4953"/>
                  </a:cubicBezTo>
                  <a:cubicBezTo>
                    <a:pt x="38386" y="3524"/>
                    <a:pt x="39243" y="1810"/>
                    <a:pt x="39243" y="0"/>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2" name="Google Shape;342;p13"/>
            <p:cNvSpPr/>
            <p:nvPr/>
          </p:nvSpPr>
          <p:spPr>
            <a:xfrm>
              <a:off x="4718211" y="3576750"/>
              <a:ext cx="26955" cy="22478"/>
            </a:xfrm>
            <a:custGeom>
              <a:avLst/>
              <a:gdLst/>
              <a:ahLst/>
              <a:cxnLst/>
              <a:rect l="l" t="t" r="r" b="b"/>
              <a:pathLst>
                <a:path w="26955" h="22478" extrusionOk="0">
                  <a:moveTo>
                    <a:pt x="26861" y="0"/>
                  </a:moveTo>
                  <a:lnTo>
                    <a:pt x="26956" y="13335"/>
                  </a:lnTo>
                  <a:lnTo>
                    <a:pt x="11525" y="22479"/>
                  </a:lnTo>
                  <a:lnTo>
                    <a:pt x="0" y="15907"/>
                  </a:lnTo>
                  <a:lnTo>
                    <a:pt x="16002" y="6477"/>
                  </a:lnTo>
                  <a:lnTo>
                    <a:pt x="26861"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43" name="Google Shape;343;p13"/>
          <p:cNvGrpSpPr/>
          <p:nvPr/>
        </p:nvGrpSpPr>
        <p:grpSpPr>
          <a:xfrm>
            <a:off x="11135043" y="5087085"/>
            <a:ext cx="893132" cy="1057568"/>
            <a:chOff x="4519658" y="2989989"/>
            <a:chExt cx="669849" cy="793176"/>
          </a:xfrm>
        </p:grpSpPr>
        <p:sp>
          <p:nvSpPr>
            <p:cNvPr id="344" name="Google Shape;344;p13"/>
            <p:cNvSpPr/>
            <p:nvPr/>
          </p:nvSpPr>
          <p:spPr>
            <a:xfrm>
              <a:off x="4519658" y="2989989"/>
              <a:ext cx="597706" cy="346262"/>
            </a:xfrm>
            <a:custGeom>
              <a:avLst/>
              <a:gdLst/>
              <a:ahLst/>
              <a:cxnLst/>
              <a:rect l="l" t="t" r="r" b="b"/>
              <a:pathLst>
                <a:path w="597706" h="346262" extrusionOk="0">
                  <a:moveTo>
                    <a:pt x="597651" y="175662"/>
                  </a:moveTo>
                  <a:cubicBezTo>
                    <a:pt x="596413" y="218619"/>
                    <a:pt x="567742" y="261291"/>
                    <a:pt x="511545" y="294343"/>
                  </a:cubicBezTo>
                  <a:cubicBezTo>
                    <a:pt x="395626" y="362637"/>
                    <a:pt x="206459" y="363685"/>
                    <a:pt x="88920" y="296724"/>
                  </a:cubicBezTo>
                  <a:cubicBezTo>
                    <a:pt x="32152" y="264434"/>
                    <a:pt x="2529" y="222048"/>
                    <a:pt x="148" y="179281"/>
                  </a:cubicBezTo>
                  <a:lnTo>
                    <a:pt x="148" y="178995"/>
                  </a:lnTo>
                  <a:cubicBezTo>
                    <a:pt x="-2329" y="133371"/>
                    <a:pt x="26341" y="87079"/>
                    <a:pt x="86158" y="51932"/>
                  </a:cubicBezTo>
                  <a:cubicBezTo>
                    <a:pt x="202173" y="-16362"/>
                    <a:pt x="391339" y="-17410"/>
                    <a:pt x="508878" y="49455"/>
                  </a:cubicBezTo>
                  <a:cubicBezTo>
                    <a:pt x="569457" y="84031"/>
                    <a:pt x="599175" y="129846"/>
                    <a:pt x="597651" y="175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5" name="Google Shape;345;p13"/>
            <p:cNvSpPr/>
            <p:nvPr/>
          </p:nvSpPr>
          <p:spPr>
            <a:xfrm>
              <a:off x="4586479" y="3028782"/>
              <a:ext cx="464073" cy="268690"/>
            </a:xfrm>
            <a:custGeom>
              <a:avLst/>
              <a:gdLst/>
              <a:ahLst/>
              <a:cxnLst/>
              <a:rect l="l" t="t" r="r" b="b"/>
              <a:pathLst>
                <a:path w="464073" h="268690" extrusionOk="0">
                  <a:moveTo>
                    <a:pt x="463773" y="140679"/>
                  </a:moveTo>
                  <a:cubicBezTo>
                    <a:pt x="461011" y="172493"/>
                    <a:pt x="438818" y="203830"/>
                    <a:pt x="397193" y="228404"/>
                  </a:cubicBezTo>
                  <a:cubicBezTo>
                    <a:pt x="307182" y="281363"/>
                    <a:pt x="160307" y="282221"/>
                    <a:pt x="69057" y="230309"/>
                  </a:cubicBezTo>
                  <a:cubicBezTo>
                    <a:pt x="26481" y="206116"/>
                    <a:pt x="3621" y="174683"/>
                    <a:pt x="382" y="142584"/>
                  </a:cubicBezTo>
                  <a:cubicBezTo>
                    <a:pt x="-3237" y="105913"/>
                    <a:pt x="18860" y="68575"/>
                    <a:pt x="66867" y="40286"/>
                  </a:cubicBezTo>
                  <a:cubicBezTo>
                    <a:pt x="156878" y="-12673"/>
                    <a:pt x="303753" y="-13531"/>
                    <a:pt x="395003" y="38381"/>
                  </a:cubicBezTo>
                  <a:cubicBezTo>
                    <a:pt x="444057" y="66289"/>
                    <a:pt x="467012" y="103817"/>
                    <a:pt x="463773" y="14067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6" name="Google Shape;346;p13"/>
            <p:cNvSpPr/>
            <p:nvPr/>
          </p:nvSpPr>
          <p:spPr>
            <a:xfrm>
              <a:off x="4586861" y="3048784"/>
              <a:ext cx="463391" cy="254116"/>
            </a:xfrm>
            <a:custGeom>
              <a:avLst/>
              <a:gdLst/>
              <a:ahLst/>
              <a:cxnLst/>
              <a:rect l="l" t="t" r="r" b="b"/>
              <a:pathLst>
                <a:path w="463391" h="254116" extrusionOk="0">
                  <a:moveTo>
                    <a:pt x="463391" y="126106"/>
                  </a:moveTo>
                  <a:cubicBezTo>
                    <a:pt x="460629" y="157919"/>
                    <a:pt x="438436" y="189257"/>
                    <a:pt x="396812" y="213831"/>
                  </a:cubicBezTo>
                  <a:cubicBezTo>
                    <a:pt x="306800" y="266790"/>
                    <a:pt x="159925" y="267647"/>
                    <a:pt x="68675" y="215736"/>
                  </a:cubicBezTo>
                  <a:cubicBezTo>
                    <a:pt x="26099" y="191543"/>
                    <a:pt x="3239" y="160110"/>
                    <a:pt x="0" y="128011"/>
                  </a:cubicBezTo>
                  <a:cubicBezTo>
                    <a:pt x="2762" y="96197"/>
                    <a:pt x="24956" y="64860"/>
                    <a:pt x="66580" y="40286"/>
                  </a:cubicBezTo>
                  <a:cubicBezTo>
                    <a:pt x="156591" y="-12673"/>
                    <a:pt x="303467" y="-13531"/>
                    <a:pt x="394716" y="38381"/>
                  </a:cubicBezTo>
                  <a:cubicBezTo>
                    <a:pt x="437293" y="62574"/>
                    <a:pt x="460153" y="94102"/>
                    <a:pt x="463391" y="1261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7" name="Google Shape;347;p13"/>
            <p:cNvSpPr/>
            <p:nvPr/>
          </p:nvSpPr>
          <p:spPr>
            <a:xfrm>
              <a:off x="4674587" y="3083291"/>
              <a:ext cx="277749" cy="146367"/>
            </a:xfrm>
            <a:custGeom>
              <a:avLst/>
              <a:gdLst/>
              <a:ahLst/>
              <a:cxnLst/>
              <a:rect l="l" t="t" r="r" b="b"/>
              <a:pathLst>
                <a:path w="277749" h="146367" extrusionOk="0">
                  <a:moveTo>
                    <a:pt x="242506" y="39306"/>
                  </a:moveTo>
                  <a:lnTo>
                    <a:pt x="242506" y="25972"/>
                  </a:lnTo>
                  <a:cubicBezTo>
                    <a:pt x="242506" y="25972"/>
                    <a:pt x="250888" y="20923"/>
                    <a:pt x="250888" y="20923"/>
                  </a:cubicBezTo>
                  <a:lnTo>
                    <a:pt x="243840" y="16923"/>
                  </a:lnTo>
                  <a:lnTo>
                    <a:pt x="223361" y="29019"/>
                  </a:lnTo>
                  <a:lnTo>
                    <a:pt x="223361" y="15685"/>
                  </a:lnTo>
                  <a:cubicBezTo>
                    <a:pt x="203073" y="6255"/>
                    <a:pt x="183737" y="1111"/>
                    <a:pt x="165068" y="159"/>
                  </a:cubicBezTo>
                  <a:cubicBezTo>
                    <a:pt x="146399" y="-794"/>
                    <a:pt x="130588" y="2540"/>
                    <a:pt x="117729" y="10160"/>
                  </a:cubicBezTo>
                  <a:cubicBezTo>
                    <a:pt x="105632" y="17304"/>
                    <a:pt x="99250" y="25400"/>
                    <a:pt x="98584" y="34449"/>
                  </a:cubicBezTo>
                  <a:cubicBezTo>
                    <a:pt x="98393" y="37116"/>
                    <a:pt x="98679" y="40069"/>
                    <a:pt x="99536" y="43307"/>
                  </a:cubicBezTo>
                  <a:cubicBezTo>
                    <a:pt x="101441" y="50736"/>
                    <a:pt x="106299" y="59500"/>
                    <a:pt x="114014" y="69596"/>
                  </a:cubicBezTo>
                  <a:lnTo>
                    <a:pt x="119634" y="76835"/>
                  </a:lnTo>
                  <a:lnTo>
                    <a:pt x="119634" y="90170"/>
                  </a:lnTo>
                  <a:cubicBezTo>
                    <a:pt x="119634" y="90170"/>
                    <a:pt x="78105" y="114649"/>
                    <a:pt x="78105" y="114649"/>
                  </a:cubicBezTo>
                  <a:cubicBezTo>
                    <a:pt x="70009" y="109315"/>
                    <a:pt x="61817" y="102743"/>
                    <a:pt x="53721" y="94647"/>
                  </a:cubicBezTo>
                  <a:cubicBezTo>
                    <a:pt x="45625" y="86551"/>
                    <a:pt x="39529" y="79216"/>
                    <a:pt x="35528" y="72453"/>
                  </a:cubicBezTo>
                  <a:lnTo>
                    <a:pt x="35528" y="59119"/>
                  </a:lnTo>
                  <a:cubicBezTo>
                    <a:pt x="35528" y="59119"/>
                    <a:pt x="0" y="79978"/>
                    <a:pt x="0" y="79978"/>
                  </a:cubicBezTo>
                  <a:cubicBezTo>
                    <a:pt x="2096" y="83026"/>
                    <a:pt x="4572" y="86074"/>
                    <a:pt x="7239" y="89122"/>
                  </a:cubicBezTo>
                  <a:cubicBezTo>
                    <a:pt x="16669" y="99695"/>
                    <a:pt x="29813" y="109887"/>
                    <a:pt x="46577" y="119888"/>
                  </a:cubicBezTo>
                  <a:lnTo>
                    <a:pt x="46577" y="133223"/>
                  </a:lnTo>
                  <a:cubicBezTo>
                    <a:pt x="46577" y="133223"/>
                    <a:pt x="31147" y="142367"/>
                    <a:pt x="31147" y="142367"/>
                  </a:cubicBezTo>
                  <a:lnTo>
                    <a:pt x="38195" y="146368"/>
                  </a:lnTo>
                  <a:lnTo>
                    <a:pt x="65627" y="130175"/>
                  </a:lnTo>
                  <a:cubicBezTo>
                    <a:pt x="86106" y="139890"/>
                    <a:pt x="105823" y="145129"/>
                    <a:pt x="124873" y="145986"/>
                  </a:cubicBezTo>
                  <a:cubicBezTo>
                    <a:pt x="143923" y="146844"/>
                    <a:pt x="160496" y="143129"/>
                    <a:pt x="174784" y="134747"/>
                  </a:cubicBezTo>
                  <a:cubicBezTo>
                    <a:pt x="182689" y="130175"/>
                    <a:pt x="187738" y="125127"/>
                    <a:pt x="190214" y="119602"/>
                  </a:cubicBezTo>
                  <a:cubicBezTo>
                    <a:pt x="190595" y="118840"/>
                    <a:pt x="190786" y="118078"/>
                    <a:pt x="191071" y="117316"/>
                  </a:cubicBezTo>
                  <a:cubicBezTo>
                    <a:pt x="190786" y="116269"/>
                    <a:pt x="190405" y="115126"/>
                    <a:pt x="190024" y="113982"/>
                  </a:cubicBezTo>
                  <a:cubicBezTo>
                    <a:pt x="187452" y="106839"/>
                    <a:pt x="180784" y="96266"/>
                    <a:pt x="169831" y="82264"/>
                  </a:cubicBezTo>
                  <a:lnTo>
                    <a:pt x="169831" y="68929"/>
                  </a:lnTo>
                  <a:cubicBezTo>
                    <a:pt x="169831" y="68929"/>
                    <a:pt x="209264" y="45688"/>
                    <a:pt x="209264" y="45688"/>
                  </a:cubicBezTo>
                  <a:cubicBezTo>
                    <a:pt x="222885" y="54927"/>
                    <a:pt x="233839" y="65214"/>
                    <a:pt x="242316" y="76644"/>
                  </a:cubicBezTo>
                  <a:lnTo>
                    <a:pt x="277749" y="67691"/>
                  </a:lnTo>
                  <a:cubicBezTo>
                    <a:pt x="268891" y="57880"/>
                    <a:pt x="257175" y="48451"/>
                    <a:pt x="242697" y="39497"/>
                  </a:cubicBezTo>
                  <a:close/>
                  <a:moveTo>
                    <a:pt x="136874" y="118840"/>
                  </a:moveTo>
                  <a:cubicBezTo>
                    <a:pt x="136874" y="121602"/>
                    <a:pt x="135160" y="123889"/>
                    <a:pt x="131921" y="125794"/>
                  </a:cubicBezTo>
                  <a:cubicBezTo>
                    <a:pt x="123444" y="130747"/>
                    <a:pt x="112014" y="130365"/>
                    <a:pt x="97631" y="124555"/>
                  </a:cubicBezTo>
                  <a:lnTo>
                    <a:pt x="97631" y="111220"/>
                  </a:lnTo>
                  <a:cubicBezTo>
                    <a:pt x="97631" y="111220"/>
                    <a:pt x="130969" y="91599"/>
                    <a:pt x="130969" y="91599"/>
                  </a:cubicBezTo>
                  <a:cubicBezTo>
                    <a:pt x="134398" y="96742"/>
                    <a:pt x="136303" y="101028"/>
                    <a:pt x="136779" y="104267"/>
                  </a:cubicBezTo>
                  <a:cubicBezTo>
                    <a:pt x="136779" y="104743"/>
                    <a:pt x="136874" y="105219"/>
                    <a:pt x="136779" y="105696"/>
                  </a:cubicBezTo>
                  <a:lnTo>
                    <a:pt x="136779" y="118840"/>
                  </a:lnTo>
                  <a:close/>
                  <a:moveTo>
                    <a:pt x="190119" y="48546"/>
                  </a:moveTo>
                  <a:lnTo>
                    <a:pt x="158591" y="67119"/>
                  </a:lnTo>
                  <a:cubicBezTo>
                    <a:pt x="155067" y="62071"/>
                    <a:pt x="153257" y="57880"/>
                    <a:pt x="153067" y="54832"/>
                  </a:cubicBezTo>
                  <a:lnTo>
                    <a:pt x="153067" y="41497"/>
                  </a:lnTo>
                  <a:cubicBezTo>
                    <a:pt x="152781" y="38449"/>
                    <a:pt x="154591" y="35687"/>
                    <a:pt x="158591" y="33401"/>
                  </a:cubicBezTo>
                  <a:cubicBezTo>
                    <a:pt x="166116" y="28924"/>
                    <a:pt x="176689" y="29496"/>
                    <a:pt x="190024" y="35211"/>
                  </a:cubicBezTo>
                  <a:lnTo>
                    <a:pt x="190024" y="485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8" name="Google Shape;348;p13"/>
            <p:cNvSpPr/>
            <p:nvPr/>
          </p:nvSpPr>
          <p:spPr>
            <a:xfrm>
              <a:off x="4897853" y="3086974"/>
              <a:ext cx="39052" cy="25336"/>
            </a:xfrm>
            <a:custGeom>
              <a:avLst/>
              <a:gdLst/>
              <a:ahLst/>
              <a:cxnLst/>
              <a:rect l="l" t="t" r="r" b="b"/>
              <a:pathLst>
                <a:path w="39052" h="25336" extrusionOk="0">
                  <a:moveTo>
                    <a:pt x="39052" y="10573"/>
                  </a:moveTo>
                  <a:lnTo>
                    <a:pt x="27622" y="17335"/>
                  </a:lnTo>
                  <a:lnTo>
                    <a:pt x="20574" y="13335"/>
                  </a:lnTo>
                  <a:lnTo>
                    <a:pt x="95" y="25336"/>
                  </a:lnTo>
                  <a:lnTo>
                    <a:pt x="0" y="12001"/>
                  </a:lnTo>
                  <a:lnTo>
                    <a:pt x="20479" y="0"/>
                  </a:lnTo>
                  <a:lnTo>
                    <a:pt x="39052" y="1057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9" name="Google Shape;349;p13"/>
            <p:cNvSpPr/>
            <p:nvPr/>
          </p:nvSpPr>
          <p:spPr>
            <a:xfrm>
              <a:off x="4562330" y="3087049"/>
              <a:ext cx="597706" cy="346262"/>
            </a:xfrm>
            <a:custGeom>
              <a:avLst/>
              <a:gdLst/>
              <a:ahLst/>
              <a:cxnLst/>
              <a:rect l="l" t="t" r="r" b="b"/>
              <a:pathLst>
                <a:path w="597706" h="346262" extrusionOk="0">
                  <a:moveTo>
                    <a:pt x="597651" y="175662"/>
                  </a:moveTo>
                  <a:cubicBezTo>
                    <a:pt x="596413" y="218619"/>
                    <a:pt x="567742" y="261291"/>
                    <a:pt x="511545" y="294343"/>
                  </a:cubicBezTo>
                  <a:cubicBezTo>
                    <a:pt x="395626" y="362637"/>
                    <a:pt x="206459" y="363685"/>
                    <a:pt x="88921" y="296724"/>
                  </a:cubicBezTo>
                  <a:cubicBezTo>
                    <a:pt x="32152" y="264435"/>
                    <a:pt x="2529" y="222048"/>
                    <a:pt x="148" y="179281"/>
                  </a:cubicBezTo>
                  <a:lnTo>
                    <a:pt x="148" y="178995"/>
                  </a:lnTo>
                  <a:cubicBezTo>
                    <a:pt x="-2329" y="133371"/>
                    <a:pt x="26341" y="87174"/>
                    <a:pt x="86158" y="51932"/>
                  </a:cubicBezTo>
                  <a:cubicBezTo>
                    <a:pt x="202173" y="-16362"/>
                    <a:pt x="391339" y="-17410"/>
                    <a:pt x="508878" y="49455"/>
                  </a:cubicBezTo>
                  <a:cubicBezTo>
                    <a:pt x="569457" y="84031"/>
                    <a:pt x="599175" y="129846"/>
                    <a:pt x="597651" y="175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0" name="Google Shape;350;p13"/>
            <p:cNvSpPr/>
            <p:nvPr/>
          </p:nvSpPr>
          <p:spPr>
            <a:xfrm>
              <a:off x="4681826" y="3096629"/>
              <a:ext cx="270510" cy="133124"/>
            </a:xfrm>
            <a:custGeom>
              <a:avLst/>
              <a:gdLst/>
              <a:ahLst/>
              <a:cxnLst/>
              <a:rect l="l" t="t" r="r" b="b"/>
              <a:pathLst>
                <a:path w="270510" h="133124" extrusionOk="0">
                  <a:moveTo>
                    <a:pt x="235268" y="25968"/>
                  </a:moveTo>
                  <a:lnTo>
                    <a:pt x="235268" y="12633"/>
                  </a:lnTo>
                  <a:cubicBezTo>
                    <a:pt x="235268" y="12633"/>
                    <a:pt x="243650" y="7585"/>
                    <a:pt x="243650" y="7585"/>
                  </a:cubicBezTo>
                  <a:lnTo>
                    <a:pt x="236601" y="3585"/>
                  </a:lnTo>
                  <a:lnTo>
                    <a:pt x="216122" y="15681"/>
                  </a:lnTo>
                  <a:cubicBezTo>
                    <a:pt x="195929" y="6252"/>
                    <a:pt x="176594" y="1013"/>
                    <a:pt x="157925" y="156"/>
                  </a:cubicBezTo>
                  <a:cubicBezTo>
                    <a:pt x="139256" y="-797"/>
                    <a:pt x="123444" y="2632"/>
                    <a:pt x="110585" y="10252"/>
                  </a:cubicBezTo>
                  <a:cubicBezTo>
                    <a:pt x="100489" y="16157"/>
                    <a:pt x="94393" y="22730"/>
                    <a:pt x="92297" y="30064"/>
                  </a:cubicBezTo>
                  <a:cubicBezTo>
                    <a:pt x="94202" y="37494"/>
                    <a:pt x="99060" y="46257"/>
                    <a:pt x="106775" y="56353"/>
                  </a:cubicBezTo>
                  <a:lnTo>
                    <a:pt x="112395" y="63592"/>
                  </a:lnTo>
                  <a:lnTo>
                    <a:pt x="112395" y="76927"/>
                  </a:lnTo>
                  <a:cubicBezTo>
                    <a:pt x="112395" y="76927"/>
                    <a:pt x="70866" y="101406"/>
                    <a:pt x="70866" y="101406"/>
                  </a:cubicBezTo>
                  <a:cubicBezTo>
                    <a:pt x="62770" y="96072"/>
                    <a:pt x="54578" y="89500"/>
                    <a:pt x="46482" y="81404"/>
                  </a:cubicBezTo>
                  <a:cubicBezTo>
                    <a:pt x="38386" y="73307"/>
                    <a:pt x="32290" y="65973"/>
                    <a:pt x="28289" y="59211"/>
                  </a:cubicBezTo>
                  <a:lnTo>
                    <a:pt x="0" y="75879"/>
                  </a:lnTo>
                  <a:cubicBezTo>
                    <a:pt x="9430" y="86452"/>
                    <a:pt x="22574" y="96644"/>
                    <a:pt x="39338" y="106645"/>
                  </a:cubicBezTo>
                  <a:lnTo>
                    <a:pt x="39338" y="119980"/>
                  </a:lnTo>
                  <a:cubicBezTo>
                    <a:pt x="39338" y="119980"/>
                    <a:pt x="23908" y="129124"/>
                    <a:pt x="23908" y="129124"/>
                  </a:cubicBezTo>
                  <a:lnTo>
                    <a:pt x="30956" y="133124"/>
                  </a:lnTo>
                  <a:lnTo>
                    <a:pt x="58388" y="116932"/>
                  </a:lnTo>
                  <a:cubicBezTo>
                    <a:pt x="78867" y="126648"/>
                    <a:pt x="98584" y="131886"/>
                    <a:pt x="117634" y="132744"/>
                  </a:cubicBezTo>
                  <a:cubicBezTo>
                    <a:pt x="136684" y="133601"/>
                    <a:pt x="153258" y="129886"/>
                    <a:pt x="167545" y="121504"/>
                  </a:cubicBezTo>
                  <a:cubicBezTo>
                    <a:pt x="175451" y="116932"/>
                    <a:pt x="180499" y="111884"/>
                    <a:pt x="182975" y="106359"/>
                  </a:cubicBezTo>
                  <a:cubicBezTo>
                    <a:pt x="183356" y="105597"/>
                    <a:pt x="183547" y="104835"/>
                    <a:pt x="183833" y="104073"/>
                  </a:cubicBezTo>
                  <a:cubicBezTo>
                    <a:pt x="183547" y="103025"/>
                    <a:pt x="183166" y="101882"/>
                    <a:pt x="182785" y="100740"/>
                  </a:cubicBezTo>
                  <a:cubicBezTo>
                    <a:pt x="180213" y="93596"/>
                    <a:pt x="173546" y="83023"/>
                    <a:pt x="162592" y="69021"/>
                  </a:cubicBezTo>
                  <a:lnTo>
                    <a:pt x="162592" y="55686"/>
                  </a:lnTo>
                  <a:cubicBezTo>
                    <a:pt x="162592" y="55686"/>
                    <a:pt x="202025" y="32445"/>
                    <a:pt x="202025" y="32445"/>
                  </a:cubicBezTo>
                  <a:cubicBezTo>
                    <a:pt x="215646" y="41685"/>
                    <a:pt x="226600" y="51971"/>
                    <a:pt x="235077" y="63402"/>
                  </a:cubicBezTo>
                  <a:lnTo>
                    <a:pt x="270510" y="54448"/>
                  </a:lnTo>
                  <a:cubicBezTo>
                    <a:pt x="261652" y="44637"/>
                    <a:pt x="249936" y="35207"/>
                    <a:pt x="235458" y="26254"/>
                  </a:cubicBezTo>
                  <a:close/>
                  <a:moveTo>
                    <a:pt x="129635" y="105502"/>
                  </a:moveTo>
                  <a:cubicBezTo>
                    <a:pt x="129635" y="108264"/>
                    <a:pt x="127921" y="110550"/>
                    <a:pt x="124683" y="112455"/>
                  </a:cubicBezTo>
                  <a:cubicBezTo>
                    <a:pt x="116205" y="117408"/>
                    <a:pt x="104775" y="117027"/>
                    <a:pt x="90392" y="111217"/>
                  </a:cubicBezTo>
                  <a:lnTo>
                    <a:pt x="90392" y="97882"/>
                  </a:lnTo>
                  <a:cubicBezTo>
                    <a:pt x="90392" y="97882"/>
                    <a:pt x="123730" y="78261"/>
                    <a:pt x="123730" y="78261"/>
                  </a:cubicBezTo>
                  <a:cubicBezTo>
                    <a:pt x="127159" y="83404"/>
                    <a:pt x="129064" y="87690"/>
                    <a:pt x="129540" y="90929"/>
                  </a:cubicBezTo>
                  <a:cubicBezTo>
                    <a:pt x="129540" y="91405"/>
                    <a:pt x="129635" y="91881"/>
                    <a:pt x="129540" y="92357"/>
                  </a:cubicBezTo>
                  <a:lnTo>
                    <a:pt x="129540" y="105502"/>
                  </a:lnTo>
                  <a:close/>
                  <a:moveTo>
                    <a:pt x="182880" y="35207"/>
                  </a:moveTo>
                  <a:lnTo>
                    <a:pt x="151352" y="53781"/>
                  </a:lnTo>
                  <a:cubicBezTo>
                    <a:pt x="147828" y="48733"/>
                    <a:pt x="146018" y="44542"/>
                    <a:pt x="145828" y="41494"/>
                  </a:cubicBezTo>
                  <a:lnTo>
                    <a:pt x="145828" y="28159"/>
                  </a:lnTo>
                  <a:cubicBezTo>
                    <a:pt x="145542" y="25111"/>
                    <a:pt x="147352" y="22349"/>
                    <a:pt x="151352" y="20063"/>
                  </a:cubicBezTo>
                  <a:cubicBezTo>
                    <a:pt x="158877" y="15586"/>
                    <a:pt x="169450" y="16157"/>
                    <a:pt x="182785" y="21873"/>
                  </a:cubicBezTo>
                  <a:lnTo>
                    <a:pt x="182785" y="3520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1" name="Google Shape;351;p13"/>
            <p:cNvSpPr/>
            <p:nvPr/>
          </p:nvSpPr>
          <p:spPr>
            <a:xfrm>
              <a:off x="4917093" y="3109263"/>
              <a:ext cx="43815" cy="41529"/>
            </a:xfrm>
            <a:custGeom>
              <a:avLst/>
              <a:gdLst/>
              <a:ahLst/>
              <a:cxnLst/>
              <a:rect l="l" t="t" r="r" b="b"/>
              <a:pathLst>
                <a:path w="43815" h="41529" extrusionOk="0">
                  <a:moveTo>
                    <a:pt x="43815" y="39338"/>
                  </a:moveTo>
                  <a:lnTo>
                    <a:pt x="35052" y="41529"/>
                  </a:lnTo>
                  <a:cubicBezTo>
                    <a:pt x="26194" y="31718"/>
                    <a:pt x="14478" y="22288"/>
                    <a:pt x="0" y="13335"/>
                  </a:cubicBezTo>
                  <a:lnTo>
                    <a:pt x="0" y="0"/>
                  </a:lnTo>
                  <a:cubicBezTo>
                    <a:pt x="3715" y="2381"/>
                    <a:pt x="7239" y="4667"/>
                    <a:pt x="10573" y="7048"/>
                  </a:cubicBezTo>
                  <a:cubicBezTo>
                    <a:pt x="25051" y="17335"/>
                    <a:pt x="36100" y="28099"/>
                    <a:pt x="43720" y="3933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2" name="Google Shape;352;p13"/>
            <p:cNvSpPr/>
            <p:nvPr/>
          </p:nvSpPr>
          <p:spPr>
            <a:xfrm>
              <a:off x="4833083" y="3118597"/>
              <a:ext cx="31623" cy="31813"/>
            </a:xfrm>
            <a:custGeom>
              <a:avLst/>
              <a:gdLst/>
              <a:ahLst/>
              <a:cxnLst/>
              <a:rect l="l" t="t" r="r" b="b"/>
              <a:pathLst>
                <a:path w="31623" h="31813" extrusionOk="0">
                  <a:moveTo>
                    <a:pt x="31528" y="0"/>
                  </a:moveTo>
                  <a:lnTo>
                    <a:pt x="31623" y="13335"/>
                  </a:lnTo>
                  <a:lnTo>
                    <a:pt x="95" y="31813"/>
                  </a:lnTo>
                  <a:lnTo>
                    <a:pt x="0" y="18479"/>
                  </a:lnTo>
                  <a:lnTo>
                    <a:pt x="16383" y="8858"/>
                  </a:lnTo>
                  <a:lnTo>
                    <a:pt x="3152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3" name="Google Shape;353;p13"/>
            <p:cNvSpPr/>
            <p:nvPr/>
          </p:nvSpPr>
          <p:spPr>
            <a:xfrm>
              <a:off x="4827652" y="3124788"/>
              <a:ext cx="5429" cy="25622"/>
            </a:xfrm>
            <a:custGeom>
              <a:avLst/>
              <a:gdLst/>
              <a:ahLst/>
              <a:cxnLst/>
              <a:rect l="l" t="t" r="r" b="b"/>
              <a:pathLst>
                <a:path w="5429" h="25622" extrusionOk="0">
                  <a:moveTo>
                    <a:pt x="5429" y="12287"/>
                  </a:moveTo>
                  <a:lnTo>
                    <a:pt x="5429" y="25622"/>
                  </a:lnTo>
                  <a:cubicBezTo>
                    <a:pt x="2000" y="20574"/>
                    <a:pt x="191" y="16383"/>
                    <a:pt x="0" y="13335"/>
                  </a:cubicBezTo>
                  <a:lnTo>
                    <a:pt x="0" y="0"/>
                  </a:lnTo>
                  <a:cubicBezTo>
                    <a:pt x="0" y="2000"/>
                    <a:pt x="858" y="4572"/>
                    <a:pt x="2477" y="7430"/>
                  </a:cubicBezTo>
                  <a:cubicBezTo>
                    <a:pt x="3239" y="8954"/>
                    <a:pt x="4286" y="10478"/>
                    <a:pt x="5429" y="1219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4" name="Google Shape;354;p13"/>
            <p:cNvSpPr/>
            <p:nvPr/>
          </p:nvSpPr>
          <p:spPr>
            <a:xfrm>
              <a:off x="4629247" y="3125841"/>
              <a:ext cx="464073" cy="268690"/>
            </a:xfrm>
            <a:custGeom>
              <a:avLst/>
              <a:gdLst/>
              <a:ahLst/>
              <a:cxnLst/>
              <a:rect l="l" t="t" r="r" b="b"/>
              <a:pathLst>
                <a:path w="464073" h="268690" extrusionOk="0">
                  <a:moveTo>
                    <a:pt x="463773" y="140679"/>
                  </a:moveTo>
                  <a:cubicBezTo>
                    <a:pt x="461011" y="172493"/>
                    <a:pt x="438818" y="203830"/>
                    <a:pt x="397194" y="228404"/>
                  </a:cubicBezTo>
                  <a:cubicBezTo>
                    <a:pt x="307182" y="281363"/>
                    <a:pt x="160307" y="282221"/>
                    <a:pt x="69057" y="230309"/>
                  </a:cubicBezTo>
                  <a:cubicBezTo>
                    <a:pt x="26480" y="206116"/>
                    <a:pt x="3620" y="174683"/>
                    <a:pt x="382" y="142584"/>
                  </a:cubicBezTo>
                  <a:cubicBezTo>
                    <a:pt x="-3238" y="105913"/>
                    <a:pt x="18861" y="68575"/>
                    <a:pt x="66866" y="40286"/>
                  </a:cubicBezTo>
                  <a:cubicBezTo>
                    <a:pt x="156878" y="-12673"/>
                    <a:pt x="303753" y="-13531"/>
                    <a:pt x="395003" y="38381"/>
                  </a:cubicBezTo>
                  <a:cubicBezTo>
                    <a:pt x="444056" y="66289"/>
                    <a:pt x="467012" y="103817"/>
                    <a:pt x="463773" y="140679"/>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5" name="Google Shape;355;p13"/>
            <p:cNvSpPr/>
            <p:nvPr/>
          </p:nvSpPr>
          <p:spPr>
            <a:xfrm>
              <a:off x="4709840" y="3142410"/>
              <a:ext cx="84" cy="13334"/>
            </a:xfrm>
            <a:custGeom>
              <a:avLst/>
              <a:gdLst/>
              <a:ahLst/>
              <a:cxnLst/>
              <a:rect l="l" t="t" r="r" b="b"/>
              <a:pathLst>
                <a:path w="84" h="13334" extrusionOk="0">
                  <a:moveTo>
                    <a:pt x="85" y="0"/>
                  </a:moveTo>
                  <a:lnTo>
                    <a:pt x="85" y="13335"/>
                  </a:lnTo>
                  <a:cubicBezTo>
                    <a:pt x="-106" y="12001"/>
                    <a:pt x="85" y="0"/>
                    <a:pt x="85" y="0"/>
                  </a:cubicBezTo>
                  <a:close/>
                </a:path>
              </a:pathLst>
            </a:custGeom>
            <a:gradFill>
              <a:gsLst>
                <a:gs pos="0">
                  <a:srgbClr val="07C3B7"/>
                </a:gs>
                <a:gs pos="44000">
                  <a:srgbClr val="346485"/>
                </a:gs>
                <a:gs pos="100000">
                  <a:srgbClr val="292375"/>
                </a:gs>
              </a:gsLst>
              <a:lin ang="1150579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6" name="Google Shape;356;p13"/>
            <p:cNvSpPr/>
            <p:nvPr/>
          </p:nvSpPr>
          <p:spPr>
            <a:xfrm>
              <a:off x="4709924" y="3142410"/>
              <a:ext cx="42576" cy="55530"/>
            </a:xfrm>
            <a:custGeom>
              <a:avLst/>
              <a:gdLst/>
              <a:ahLst/>
              <a:cxnLst/>
              <a:rect l="l" t="t" r="r" b="b"/>
              <a:pathLst>
                <a:path w="42576" h="55530" extrusionOk="0">
                  <a:moveTo>
                    <a:pt x="42577" y="42196"/>
                  </a:moveTo>
                  <a:lnTo>
                    <a:pt x="42577" y="55531"/>
                  </a:lnTo>
                  <a:cubicBezTo>
                    <a:pt x="34576" y="50197"/>
                    <a:pt x="26384" y="43625"/>
                    <a:pt x="18193" y="35528"/>
                  </a:cubicBezTo>
                  <a:cubicBezTo>
                    <a:pt x="10096" y="27432"/>
                    <a:pt x="4001" y="20098"/>
                    <a:pt x="0" y="13335"/>
                  </a:cubicBezTo>
                  <a:lnTo>
                    <a:pt x="0" y="0"/>
                  </a:lnTo>
                  <a:cubicBezTo>
                    <a:pt x="4001" y="6763"/>
                    <a:pt x="10096" y="14097"/>
                    <a:pt x="18193" y="22193"/>
                  </a:cubicBezTo>
                  <a:cubicBezTo>
                    <a:pt x="26384" y="30194"/>
                    <a:pt x="34480" y="36862"/>
                    <a:pt x="42577" y="4219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7" name="Google Shape;357;p13"/>
            <p:cNvSpPr/>
            <p:nvPr/>
          </p:nvSpPr>
          <p:spPr>
            <a:xfrm>
              <a:off x="4629629" y="3145844"/>
              <a:ext cx="463391" cy="254116"/>
            </a:xfrm>
            <a:custGeom>
              <a:avLst/>
              <a:gdLst/>
              <a:ahLst/>
              <a:cxnLst/>
              <a:rect l="l" t="t" r="r" b="b"/>
              <a:pathLst>
                <a:path w="463391" h="254116" extrusionOk="0">
                  <a:moveTo>
                    <a:pt x="463391" y="126106"/>
                  </a:moveTo>
                  <a:cubicBezTo>
                    <a:pt x="460629" y="157919"/>
                    <a:pt x="438436" y="189257"/>
                    <a:pt x="396812" y="213831"/>
                  </a:cubicBezTo>
                  <a:cubicBezTo>
                    <a:pt x="306800" y="266790"/>
                    <a:pt x="159925" y="267647"/>
                    <a:pt x="68675" y="215736"/>
                  </a:cubicBezTo>
                  <a:cubicBezTo>
                    <a:pt x="26098" y="191543"/>
                    <a:pt x="3238" y="160110"/>
                    <a:pt x="0" y="128011"/>
                  </a:cubicBezTo>
                  <a:cubicBezTo>
                    <a:pt x="2762" y="96197"/>
                    <a:pt x="24955" y="64860"/>
                    <a:pt x="66580" y="40286"/>
                  </a:cubicBezTo>
                  <a:cubicBezTo>
                    <a:pt x="156591" y="-12673"/>
                    <a:pt x="303466" y="-13531"/>
                    <a:pt x="394716" y="38381"/>
                  </a:cubicBezTo>
                  <a:cubicBezTo>
                    <a:pt x="437293" y="62574"/>
                    <a:pt x="460153" y="94102"/>
                    <a:pt x="463391" y="126106"/>
                  </a:cubicBezTo>
                  <a:close/>
                </a:path>
              </a:pathLst>
            </a:custGeom>
            <a:solidFill>
              <a:srgbClr val="FFD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8" name="Google Shape;358;p13"/>
            <p:cNvSpPr/>
            <p:nvPr/>
          </p:nvSpPr>
          <p:spPr>
            <a:xfrm>
              <a:off x="4844322" y="3152125"/>
              <a:ext cx="22066" cy="48387"/>
            </a:xfrm>
            <a:custGeom>
              <a:avLst/>
              <a:gdLst/>
              <a:ahLst/>
              <a:cxnLst/>
              <a:rect l="l" t="t" r="r" b="b"/>
              <a:pathLst>
                <a:path w="22066" h="48387" extrusionOk="0">
                  <a:moveTo>
                    <a:pt x="21241" y="48387"/>
                  </a:moveTo>
                  <a:cubicBezTo>
                    <a:pt x="20955" y="47339"/>
                    <a:pt x="20574" y="46196"/>
                    <a:pt x="20193" y="45053"/>
                  </a:cubicBezTo>
                  <a:cubicBezTo>
                    <a:pt x="17621" y="37909"/>
                    <a:pt x="10954" y="27337"/>
                    <a:pt x="0" y="13335"/>
                  </a:cubicBezTo>
                  <a:lnTo>
                    <a:pt x="0" y="0"/>
                  </a:lnTo>
                  <a:cubicBezTo>
                    <a:pt x="2477" y="3238"/>
                    <a:pt x="4763" y="6382"/>
                    <a:pt x="6858" y="9239"/>
                  </a:cubicBezTo>
                  <a:cubicBezTo>
                    <a:pt x="13811" y="18764"/>
                    <a:pt x="18193" y="26289"/>
                    <a:pt x="20098" y="31718"/>
                  </a:cubicBezTo>
                  <a:cubicBezTo>
                    <a:pt x="22289" y="37909"/>
                    <a:pt x="22670" y="43434"/>
                    <a:pt x="21146" y="4829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9" name="Google Shape;359;p13"/>
            <p:cNvSpPr/>
            <p:nvPr/>
          </p:nvSpPr>
          <p:spPr>
            <a:xfrm>
              <a:off x="4752501" y="3160126"/>
              <a:ext cx="41719" cy="37719"/>
            </a:xfrm>
            <a:custGeom>
              <a:avLst/>
              <a:gdLst/>
              <a:ahLst/>
              <a:cxnLst/>
              <a:rect l="l" t="t" r="r" b="b"/>
              <a:pathLst>
                <a:path w="41719" h="37719" extrusionOk="0">
                  <a:moveTo>
                    <a:pt x="41624" y="0"/>
                  </a:moveTo>
                  <a:lnTo>
                    <a:pt x="41720" y="13240"/>
                  </a:lnTo>
                  <a:lnTo>
                    <a:pt x="95" y="37719"/>
                  </a:lnTo>
                  <a:lnTo>
                    <a:pt x="0" y="24479"/>
                  </a:lnTo>
                  <a:lnTo>
                    <a:pt x="34576" y="4096"/>
                  </a:lnTo>
                  <a:lnTo>
                    <a:pt x="41624"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0" name="Google Shape;360;p13"/>
            <p:cNvSpPr/>
            <p:nvPr/>
          </p:nvSpPr>
          <p:spPr>
            <a:xfrm>
              <a:off x="4549471" y="3160963"/>
              <a:ext cx="597706" cy="346262"/>
            </a:xfrm>
            <a:custGeom>
              <a:avLst/>
              <a:gdLst/>
              <a:ahLst/>
              <a:cxnLst/>
              <a:rect l="l" t="t" r="r" b="b"/>
              <a:pathLst>
                <a:path w="597706" h="346262" extrusionOk="0">
                  <a:moveTo>
                    <a:pt x="597651" y="175662"/>
                  </a:moveTo>
                  <a:cubicBezTo>
                    <a:pt x="596412" y="218619"/>
                    <a:pt x="567742" y="261291"/>
                    <a:pt x="511545" y="294343"/>
                  </a:cubicBezTo>
                  <a:cubicBezTo>
                    <a:pt x="395626" y="362637"/>
                    <a:pt x="206459" y="363685"/>
                    <a:pt x="88920" y="296724"/>
                  </a:cubicBezTo>
                  <a:cubicBezTo>
                    <a:pt x="32152" y="264434"/>
                    <a:pt x="2529" y="222048"/>
                    <a:pt x="148" y="179281"/>
                  </a:cubicBezTo>
                  <a:lnTo>
                    <a:pt x="148" y="178995"/>
                  </a:lnTo>
                  <a:cubicBezTo>
                    <a:pt x="-2329" y="133371"/>
                    <a:pt x="26341" y="87174"/>
                    <a:pt x="86158" y="51932"/>
                  </a:cubicBezTo>
                  <a:cubicBezTo>
                    <a:pt x="202173" y="-16362"/>
                    <a:pt x="391339" y="-17410"/>
                    <a:pt x="508878" y="49455"/>
                  </a:cubicBezTo>
                  <a:cubicBezTo>
                    <a:pt x="569457" y="84031"/>
                    <a:pt x="599175" y="129846"/>
                    <a:pt x="597651" y="175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1" name="Google Shape;361;p13"/>
            <p:cNvSpPr/>
            <p:nvPr/>
          </p:nvSpPr>
          <p:spPr>
            <a:xfrm>
              <a:off x="4519710" y="3165651"/>
              <a:ext cx="598074" cy="243848"/>
            </a:xfrm>
            <a:custGeom>
              <a:avLst/>
              <a:gdLst/>
              <a:ahLst/>
              <a:cxnLst/>
              <a:rect l="l" t="t" r="r" b="b"/>
              <a:pathLst>
                <a:path w="598074" h="243848" extrusionOk="0">
                  <a:moveTo>
                    <a:pt x="598075" y="67532"/>
                  </a:moveTo>
                  <a:lnTo>
                    <a:pt x="597789" y="67532"/>
                  </a:lnTo>
                  <a:cubicBezTo>
                    <a:pt x="595979" y="109918"/>
                    <a:pt x="567404" y="159258"/>
                    <a:pt x="511873" y="191929"/>
                  </a:cubicBezTo>
                  <a:cubicBezTo>
                    <a:pt x="395859" y="260223"/>
                    <a:pt x="206693" y="261271"/>
                    <a:pt x="89154" y="194310"/>
                  </a:cubicBezTo>
                  <a:cubicBezTo>
                    <a:pt x="32956" y="162306"/>
                    <a:pt x="3429" y="120491"/>
                    <a:pt x="571" y="78105"/>
                  </a:cubicBezTo>
                  <a:lnTo>
                    <a:pt x="381" y="78105"/>
                  </a:lnTo>
                  <a:lnTo>
                    <a:pt x="381" y="74867"/>
                  </a:lnTo>
                  <a:cubicBezTo>
                    <a:pt x="381" y="73057"/>
                    <a:pt x="381" y="71056"/>
                    <a:pt x="381" y="69247"/>
                  </a:cubicBezTo>
                  <a:lnTo>
                    <a:pt x="0" y="3620"/>
                  </a:lnTo>
                  <a:cubicBezTo>
                    <a:pt x="2381" y="46387"/>
                    <a:pt x="32004" y="88773"/>
                    <a:pt x="88773" y="121063"/>
                  </a:cubicBezTo>
                  <a:cubicBezTo>
                    <a:pt x="206312" y="188023"/>
                    <a:pt x="395478" y="186976"/>
                    <a:pt x="511397" y="118681"/>
                  </a:cubicBezTo>
                  <a:cubicBezTo>
                    <a:pt x="567499" y="85630"/>
                    <a:pt x="596170" y="42958"/>
                    <a:pt x="597503" y="0"/>
                  </a:cubicBezTo>
                  <a:lnTo>
                    <a:pt x="597694" y="0"/>
                  </a:lnTo>
                  <a:lnTo>
                    <a:pt x="598075" y="675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2" name="Google Shape;362;p13"/>
            <p:cNvSpPr/>
            <p:nvPr/>
          </p:nvSpPr>
          <p:spPr>
            <a:xfrm>
              <a:off x="4717449" y="3180351"/>
              <a:ext cx="277749" cy="146367"/>
            </a:xfrm>
            <a:custGeom>
              <a:avLst/>
              <a:gdLst/>
              <a:ahLst/>
              <a:cxnLst/>
              <a:rect l="l" t="t" r="r" b="b"/>
              <a:pathLst>
                <a:path w="277749" h="146367" extrusionOk="0">
                  <a:moveTo>
                    <a:pt x="242411" y="39307"/>
                  </a:moveTo>
                  <a:lnTo>
                    <a:pt x="242411" y="25972"/>
                  </a:lnTo>
                  <a:cubicBezTo>
                    <a:pt x="242411" y="25972"/>
                    <a:pt x="250793" y="20923"/>
                    <a:pt x="250793" y="20923"/>
                  </a:cubicBezTo>
                  <a:lnTo>
                    <a:pt x="243745" y="16923"/>
                  </a:lnTo>
                  <a:lnTo>
                    <a:pt x="223266" y="29020"/>
                  </a:lnTo>
                  <a:lnTo>
                    <a:pt x="223266" y="15685"/>
                  </a:lnTo>
                  <a:cubicBezTo>
                    <a:pt x="202978" y="6255"/>
                    <a:pt x="183642" y="1111"/>
                    <a:pt x="164973" y="159"/>
                  </a:cubicBezTo>
                  <a:cubicBezTo>
                    <a:pt x="146304" y="-794"/>
                    <a:pt x="130492" y="2540"/>
                    <a:pt x="117634" y="10160"/>
                  </a:cubicBezTo>
                  <a:cubicBezTo>
                    <a:pt x="105537" y="17304"/>
                    <a:pt x="99155" y="25400"/>
                    <a:pt x="98488" y="34449"/>
                  </a:cubicBezTo>
                  <a:cubicBezTo>
                    <a:pt x="98298" y="37116"/>
                    <a:pt x="98584" y="40069"/>
                    <a:pt x="99441" y="43307"/>
                  </a:cubicBezTo>
                  <a:cubicBezTo>
                    <a:pt x="101346" y="50736"/>
                    <a:pt x="106204" y="59499"/>
                    <a:pt x="113919" y="69596"/>
                  </a:cubicBezTo>
                  <a:lnTo>
                    <a:pt x="119539" y="76835"/>
                  </a:lnTo>
                  <a:lnTo>
                    <a:pt x="119539" y="90170"/>
                  </a:lnTo>
                  <a:cubicBezTo>
                    <a:pt x="119539" y="90170"/>
                    <a:pt x="78010" y="114649"/>
                    <a:pt x="78010" y="114649"/>
                  </a:cubicBezTo>
                  <a:cubicBezTo>
                    <a:pt x="69913" y="109315"/>
                    <a:pt x="61722" y="102743"/>
                    <a:pt x="53626" y="94647"/>
                  </a:cubicBezTo>
                  <a:cubicBezTo>
                    <a:pt x="45529" y="86551"/>
                    <a:pt x="39433" y="79216"/>
                    <a:pt x="35433" y="72453"/>
                  </a:cubicBezTo>
                  <a:lnTo>
                    <a:pt x="35433" y="59119"/>
                  </a:lnTo>
                  <a:cubicBezTo>
                    <a:pt x="35433" y="59119"/>
                    <a:pt x="0" y="79978"/>
                    <a:pt x="0" y="79978"/>
                  </a:cubicBezTo>
                  <a:cubicBezTo>
                    <a:pt x="2096" y="83026"/>
                    <a:pt x="4572" y="86074"/>
                    <a:pt x="7239" y="89122"/>
                  </a:cubicBezTo>
                  <a:cubicBezTo>
                    <a:pt x="16669" y="99695"/>
                    <a:pt x="29813" y="109887"/>
                    <a:pt x="46577" y="119888"/>
                  </a:cubicBezTo>
                  <a:lnTo>
                    <a:pt x="46577" y="133223"/>
                  </a:lnTo>
                  <a:cubicBezTo>
                    <a:pt x="46577" y="133223"/>
                    <a:pt x="31147" y="142367"/>
                    <a:pt x="31147" y="142367"/>
                  </a:cubicBezTo>
                  <a:lnTo>
                    <a:pt x="38195" y="146368"/>
                  </a:lnTo>
                  <a:lnTo>
                    <a:pt x="65627" y="130175"/>
                  </a:lnTo>
                  <a:cubicBezTo>
                    <a:pt x="86106" y="139891"/>
                    <a:pt x="105823" y="145129"/>
                    <a:pt x="124873" y="145986"/>
                  </a:cubicBezTo>
                  <a:cubicBezTo>
                    <a:pt x="143923" y="146844"/>
                    <a:pt x="160496" y="143129"/>
                    <a:pt x="174784" y="134747"/>
                  </a:cubicBezTo>
                  <a:cubicBezTo>
                    <a:pt x="182689" y="130175"/>
                    <a:pt x="187738" y="125127"/>
                    <a:pt x="190214" y="119602"/>
                  </a:cubicBezTo>
                  <a:cubicBezTo>
                    <a:pt x="190595" y="118840"/>
                    <a:pt x="190786" y="118078"/>
                    <a:pt x="191071" y="117316"/>
                  </a:cubicBezTo>
                  <a:cubicBezTo>
                    <a:pt x="190786" y="116269"/>
                    <a:pt x="190405" y="115126"/>
                    <a:pt x="190024" y="113982"/>
                  </a:cubicBezTo>
                  <a:cubicBezTo>
                    <a:pt x="187452" y="106839"/>
                    <a:pt x="180784" y="96266"/>
                    <a:pt x="169831" y="82264"/>
                  </a:cubicBezTo>
                  <a:lnTo>
                    <a:pt x="169831" y="68929"/>
                  </a:lnTo>
                  <a:cubicBezTo>
                    <a:pt x="169831" y="68929"/>
                    <a:pt x="209264" y="45688"/>
                    <a:pt x="209264" y="45688"/>
                  </a:cubicBezTo>
                  <a:cubicBezTo>
                    <a:pt x="222885" y="54928"/>
                    <a:pt x="233839" y="65215"/>
                    <a:pt x="242316" y="76645"/>
                  </a:cubicBezTo>
                  <a:lnTo>
                    <a:pt x="277749" y="67691"/>
                  </a:lnTo>
                  <a:cubicBezTo>
                    <a:pt x="268891" y="57880"/>
                    <a:pt x="257175" y="48451"/>
                    <a:pt x="242697" y="39497"/>
                  </a:cubicBezTo>
                  <a:close/>
                  <a:moveTo>
                    <a:pt x="136779" y="118840"/>
                  </a:moveTo>
                  <a:cubicBezTo>
                    <a:pt x="136779" y="121603"/>
                    <a:pt x="135064" y="123889"/>
                    <a:pt x="131826" y="125794"/>
                  </a:cubicBezTo>
                  <a:cubicBezTo>
                    <a:pt x="123349" y="130747"/>
                    <a:pt x="111919" y="130366"/>
                    <a:pt x="97536" y="124555"/>
                  </a:cubicBezTo>
                  <a:lnTo>
                    <a:pt x="97536" y="111220"/>
                  </a:lnTo>
                  <a:cubicBezTo>
                    <a:pt x="97536" y="111220"/>
                    <a:pt x="130873" y="91599"/>
                    <a:pt x="130873" y="91599"/>
                  </a:cubicBezTo>
                  <a:cubicBezTo>
                    <a:pt x="134303" y="96742"/>
                    <a:pt x="136207" y="101028"/>
                    <a:pt x="136684" y="104267"/>
                  </a:cubicBezTo>
                  <a:cubicBezTo>
                    <a:pt x="136684" y="104743"/>
                    <a:pt x="136779" y="105220"/>
                    <a:pt x="136684" y="105696"/>
                  </a:cubicBezTo>
                  <a:lnTo>
                    <a:pt x="136684" y="118840"/>
                  </a:lnTo>
                  <a:close/>
                  <a:moveTo>
                    <a:pt x="190024" y="48546"/>
                  </a:moveTo>
                  <a:lnTo>
                    <a:pt x="158496" y="67120"/>
                  </a:lnTo>
                  <a:cubicBezTo>
                    <a:pt x="154972" y="62071"/>
                    <a:pt x="153162" y="57880"/>
                    <a:pt x="152971" y="54832"/>
                  </a:cubicBezTo>
                  <a:lnTo>
                    <a:pt x="152971" y="41497"/>
                  </a:lnTo>
                  <a:cubicBezTo>
                    <a:pt x="152686" y="38449"/>
                    <a:pt x="154496" y="35687"/>
                    <a:pt x="158496" y="33401"/>
                  </a:cubicBezTo>
                  <a:cubicBezTo>
                    <a:pt x="166021" y="28924"/>
                    <a:pt x="176593" y="29496"/>
                    <a:pt x="189929" y="35211"/>
                  </a:cubicBezTo>
                  <a:lnTo>
                    <a:pt x="189929" y="48546"/>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3" name="Google Shape;363;p13"/>
            <p:cNvSpPr/>
            <p:nvPr/>
          </p:nvSpPr>
          <p:spPr>
            <a:xfrm>
              <a:off x="4940620" y="3184034"/>
              <a:ext cx="39052" cy="25336"/>
            </a:xfrm>
            <a:custGeom>
              <a:avLst/>
              <a:gdLst/>
              <a:ahLst/>
              <a:cxnLst/>
              <a:rect l="l" t="t" r="r" b="b"/>
              <a:pathLst>
                <a:path w="39052" h="25336" extrusionOk="0">
                  <a:moveTo>
                    <a:pt x="39053" y="10573"/>
                  </a:moveTo>
                  <a:lnTo>
                    <a:pt x="27622" y="17336"/>
                  </a:lnTo>
                  <a:lnTo>
                    <a:pt x="20574" y="13335"/>
                  </a:lnTo>
                  <a:lnTo>
                    <a:pt x="95" y="25337"/>
                  </a:lnTo>
                  <a:lnTo>
                    <a:pt x="0" y="12002"/>
                  </a:lnTo>
                  <a:lnTo>
                    <a:pt x="20479" y="0"/>
                  </a:lnTo>
                  <a:lnTo>
                    <a:pt x="39053" y="10573"/>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4" name="Google Shape;364;p13"/>
            <p:cNvSpPr/>
            <p:nvPr/>
          </p:nvSpPr>
          <p:spPr>
            <a:xfrm>
              <a:off x="4772218" y="3189082"/>
              <a:ext cx="39242" cy="23537"/>
            </a:xfrm>
            <a:custGeom>
              <a:avLst/>
              <a:gdLst/>
              <a:ahLst/>
              <a:cxnLst/>
              <a:rect l="l" t="t" r="r" b="b"/>
              <a:pathLst>
                <a:path w="39242" h="23537" extrusionOk="0">
                  <a:moveTo>
                    <a:pt x="39148" y="0"/>
                  </a:moveTo>
                  <a:lnTo>
                    <a:pt x="39148" y="13145"/>
                  </a:lnTo>
                  <a:cubicBezTo>
                    <a:pt x="39148" y="15907"/>
                    <a:pt x="37529" y="18193"/>
                    <a:pt x="34290" y="20098"/>
                  </a:cubicBezTo>
                  <a:cubicBezTo>
                    <a:pt x="25813" y="25051"/>
                    <a:pt x="14383" y="24670"/>
                    <a:pt x="0" y="18860"/>
                  </a:cubicBezTo>
                  <a:lnTo>
                    <a:pt x="0" y="5525"/>
                  </a:lnTo>
                  <a:cubicBezTo>
                    <a:pt x="5524" y="7811"/>
                    <a:pt x="10573" y="9239"/>
                    <a:pt x="15335" y="9811"/>
                  </a:cubicBezTo>
                  <a:cubicBezTo>
                    <a:pt x="22765" y="10859"/>
                    <a:pt x="29051" y="9811"/>
                    <a:pt x="34290" y="6763"/>
                  </a:cubicBezTo>
                  <a:cubicBezTo>
                    <a:pt x="35338" y="6191"/>
                    <a:pt x="36195" y="5525"/>
                    <a:pt x="36862" y="4953"/>
                  </a:cubicBezTo>
                  <a:cubicBezTo>
                    <a:pt x="38386" y="3524"/>
                    <a:pt x="39243" y="1810"/>
                    <a:pt x="39243"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5" name="Google Shape;365;p13"/>
            <p:cNvSpPr/>
            <p:nvPr/>
          </p:nvSpPr>
          <p:spPr>
            <a:xfrm>
              <a:off x="4724593" y="3193689"/>
              <a:ext cx="270509" cy="133124"/>
            </a:xfrm>
            <a:custGeom>
              <a:avLst/>
              <a:gdLst/>
              <a:ahLst/>
              <a:cxnLst/>
              <a:rect l="l" t="t" r="r" b="b"/>
              <a:pathLst>
                <a:path w="270509" h="133124" extrusionOk="0">
                  <a:moveTo>
                    <a:pt x="235267" y="25968"/>
                  </a:moveTo>
                  <a:lnTo>
                    <a:pt x="235267" y="12633"/>
                  </a:lnTo>
                  <a:cubicBezTo>
                    <a:pt x="235267" y="12633"/>
                    <a:pt x="243649" y="7585"/>
                    <a:pt x="243649" y="7585"/>
                  </a:cubicBezTo>
                  <a:lnTo>
                    <a:pt x="236601" y="3585"/>
                  </a:lnTo>
                  <a:lnTo>
                    <a:pt x="216122" y="15681"/>
                  </a:lnTo>
                  <a:cubicBezTo>
                    <a:pt x="195929" y="6252"/>
                    <a:pt x="176593" y="1013"/>
                    <a:pt x="157924" y="156"/>
                  </a:cubicBezTo>
                  <a:cubicBezTo>
                    <a:pt x="139255" y="-797"/>
                    <a:pt x="123444" y="2632"/>
                    <a:pt x="110585" y="10252"/>
                  </a:cubicBezTo>
                  <a:cubicBezTo>
                    <a:pt x="100489" y="16158"/>
                    <a:pt x="94393" y="22730"/>
                    <a:pt x="92297" y="30064"/>
                  </a:cubicBezTo>
                  <a:cubicBezTo>
                    <a:pt x="94202" y="37494"/>
                    <a:pt x="99060" y="46257"/>
                    <a:pt x="106775" y="56353"/>
                  </a:cubicBezTo>
                  <a:lnTo>
                    <a:pt x="112395" y="63592"/>
                  </a:lnTo>
                  <a:lnTo>
                    <a:pt x="112395" y="76927"/>
                  </a:lnTo>
                  <a:cubicBezTo>
                    <a:pt x="112395" y="76927"/>
                    <a:pt x="70866" y="101406"/>
                    <a:pt x="70866" y="101406"/>
                  </a:cubicBezTo>
                  <a:cubicBezTo>
                    <a:pt x="62770" y="96072"/>
                    <a:pt x="54578" y="89500"/>
                    <a:pt x="46482" y="81404"/>
                  </a:cubicBezTo>
                  <a:cubicBezTo>
                    <a:pt x="38386" y="73308"/>
                    <a:pt x="32290" y="65973"/>
                    <a:pt x="28289" y="59211"/>
                  </a:cubicBezTo>
                  <a:lnTo>
                    <a:pt x="0" y="75879"/>
                  </a:lnTo>
                  <a:cubicBezTo>
                    <a:pt x="9430" y="86452"/>
                    <a:pt x="22574" y="96644"/>
                    <a:pt x="39338" y="106645"/>
                  </a:cubicBezTo>
                  <a:lnTo>
                    <a:pt x="39338" y="119980"/>
                  </a:lnTo>
                  <a:cubicBezTo>
                    <a:pt x="39338" y="119980"/>
                    <a:pt x="23908" y="129124"/>
                    <a:pt x="23908" y="129124"/>
                  </a:cubicBezTo>
                  <a:lnTo>
                    <a:pt x="30956" y="133125"/>
                  </a:lnTo>
                  <a:lnTo>
                    <a:pt x="58388" y="116932"/>
                  </a:lnTo>
                  <a:cubicBezTo>
                    <a:pt x="78867" y="126648"/>
                    <a:pt x="98584" y="131886"/>
                    <a:pt x="117634" y="132744"/>
                  </a:cubicBezTo>
                  <a:cubicBezTo>
                    <a:pt x="136684" y="133601"/>
                    <a:pt x="153257" y="129886"/>
                    <a:pt x="167545" y="121504"/>
                  </a:cubicBezTo>
                  <a:cubicBezTo>
                    <a:pt x="175450" y="116932"/>
                    <a:pt x="180499" y="111884"/>
                    <a:pt x="182975" y="106359"/>
                  </a:cubicBezTo>
                  <a:cubicBezTo>
                    <a:pt x="183356" y="105597"/>
                    <a:pt x="183547" y="104835"/>
                    <a:pt x="183832" y="104073"/>
                  </a:cubicBezTo>
                  <a:cubicBezTo>
                    <a:pt x="183547" y="103026"/>
                    <a:pt x="183166" y="101883"/>
                    <a:pt x="182785" y="100740"/>
                  </a:cubicBezTo>
                  <a:cubicBezTo>
                    <a:pt x="180213" y="93596"/>
                    <a:pt x="173546" y="83023"/>
                    <a:pt x="162592" y="69021"/>
                  </a:cubicBezTo>
                  <a:lnTo>
                    <a:pt x="162592" y="55686"/>
                  </a:lnTo>
                  <a:cubicBezTo>
                    <a:pt x="162592" y="55686"/>
                    <a:pt x="202025" y="32445"/>
                    <a:pt x="202025" y="32445"/>
                  </a:cubicBezTo>
                  <a:cubicBezTo>
                    <a:pt x="215646" y="41685"/>
                    <a:pt x="226600" y="51972"/>
                    <a:pt x="235077" y="63402"/>
                  </a:cubicBezTo>
                  <a:lnTo>
                    <a:pt x="270510" y="54448"/>
                  </a:lnTo>
                  <a:cubicBezTo>
                    <a:pt x="261652" y="44637"/>
                    <a:pt x="249936" y="35208"/>
                    <a:pt x="235458" y="26254"/>
                  </a:cubicBezTo>
                  <a:close/>
                  <a:moveTo>
                    <a:pt x="129635" y="105502"/>
                  </a:moveTo>
                  <a:cubicBezTo>
                    <a:pt x="129635" y="108264"/>
                    <a:pt x="127921" y="110550"/>
                    <a:pt x="124682" y="112455"/>
                  </a:cubicBezTo>
                  <a:cubicBezTo>
                    <a:pt x="116205" y="117408"/>
                    <a:pt x="104775" y="117027"/>
                    <a:pt x="90392" y="111217"/>
                  </a:cubicBezTo>
                  <a:lnTo>
                    <a:pt x="90392" y="97882"/>
                  </a:lnTo>
                  <a:cubicBezTo>
                    <a:pt x="90392" y="97882"/>
                    <a:pt x="123730" y="78261"/>
                    <a:pt x="123730" y="78261"/>
                  </a:cubicBezTo>
                  <a:cubicBezTo>
                    <a:pt x="127159" y="83404"/>
                    <a:pt x="129064" y="87690"/>
                    <a:pt x="129540" y="90929"/>
                  </a:cubicBezTo>
                  <a:cubicBezTo>
                    <a:pt x="129540" y="91405"/>
                    <a:pt x="129635" y="91881"/>
                    <a:pt x="129540" y="92358"/>
                  </a:cubicBezTo>
                  <a:lnTo>
                    <a:pt x="129540" y="105502"/>
                  </a:lnTo>
                  <a:close/>
                  <a:moveTo>
                    <a:pt x="182880" y="35208"/>
                  </a:moveTo>
                  <a:lnTo>
                    <a:pt x="151352" y="53781"/>
                  </a:lnTo>
                  <a:cubicBezTo>
                    <a:pt x="147828" y="48733"/>
                    <a:pt x="146018" y="44542"/>
                    <a:pt x="145828" y="41494"/>
                  </a:cubicBezTo>
                  <a:lnTo>
                    <a:pt x="145828" y="28159"/>
                  </a:lnTo>
                  <a:cubicBezTo>
                    <a:pt x="145542" y="25111"/>
                    <a:pt x="147352" y="22349"/>
                    <a:pt x="151352" y="20063"/>
                  </a:cubicBezTo>
                  <a:cubicBezTo>
                    <a:pt x="158877" y="15586"/>
                    <a:pt x="169450" y="16158"/>
                    <a:pt x="182785" y="21873"/>
                  </a:cubicBezTo>
                  <a:lnTo>
                    <a:pt x="182785" y="35208"/>
                  </a:lnTo>
                  <a:close/>
                </a:path>
              </a:pathLst>
            </a:custGeom>
            <a:solidFill>
              <a:srgbClr val="FFC7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6" name="Google Shape;366;p13"/>
            <p:cNvSpPr/>
            <p:nvPr/>
          </p:nvSpPr>
          <p:spPr>
            <a:xfrm>
              <a:off x="4616388" y="3199851"/>
              <a:ext cx="464073" cy="268690"/>
            </a:xfrm>
            <a:custGeom>
              <a:avLst/>
              <a:gdLst/>
              <a:ahLst/>
              <a:cxnLst/>
              <a:rect l="l" t="t" r="r" b="b"/>
              <a:pathLst>
                <a:path w="464073" h="268690" extrusionOk="0">
                  <a:moveTo>
                    <a:pt x="463773" y="140679"/>
                  </a:moveTo>
                  <a:cubicBezTo>
                    <a:pt x="461011" y="172493"/>
                    <a:pt x="438818" y="203830"/>
                    <a:pt x="397194" y="228405"/>
                  </a:cubicBezTo>
                  <a:cubicBezTo>
                    <a:pt x="307182" y="281364"/>
                    <a:pt x="160307" y="282221"/>
                    <a:pt x="69057" y="230309"/>
                  </a:cubicBezTo>
                  <a:cubicBezTo>
                    <a:pt x="26480" y="206116"/>
                    <a:pt x="3620" y="174683"/>
                    <a:pt x="382" y="142584"/>
                  </a:cubicBezTo>
                  <a:cubicBezTo>
                    <a:pt x="-3238" y="105913"/>
                    <a:pt x="18861" y="68575"/>
                    <a:pt x="66867" y="40286"/>
                  </a:cubicBezTo>
                  <a:cubicBezTo>
                    <a:pt x="156878" y="-12673"/>
                    <a:pt x="303753" y="-13531"/>
                    <a:pt x="395003" y="38381"/>
                  </a:cubicBezTo>
                  <a:cubicBezTo>
                    <a:pt x="444056" y="66289"/>
                    <a:pt x="467012" y="103818"/>
                    <a:pt x="463773" y="140679"/>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7" name="Google Shape;367;p13"/>
            <p:cNvSpPr/>
            <p:nvPr/>
          </p:nvSpPr>
          <p:spPr>
            <a:xfrm>
              <a:off x="4694113" y="3203084"/>
              <a:ext cx="27050" cy="22479"/>
            </a:xfrm>
            <a:custGeom>
              <a:avLst/>
              <a:gdLst/>
              <a:ahLst/>
              <a:cxnLst/>
              <a:rect l="l" t="t" r="r" b="b"/>
              <a:pathLst>
                <a:path w="27050" h="22479" extrusionOk="0">
                  <a:moveTo>
                    <a:pt x="26956" y="0"/>
                  </a:moveTo>
                  <a:lnTo>
                    <a:pt x="27051" y="13335"/>
                  </a:lnTo>
                  <a:lnTo>
                    <a:pt x="11525" y="22479"/>
                  </a:lnTo>
                  <a:lnTo>
                    <a:pt x="0" y="15907"/>
                  </a:lnTo>
                  <a:lnTo>
                    <a:pt x="16097" y="6477"/>
                  </a:lnTo>
                  <a:lnTo>
                    <a:pt x="26956"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8" name="Google Shape;368;p13"/>
            <p:cNvSpPr/>
            <p:nvPr/>
          </p:nvSpPr>
          <p:spPr>
            <a:xfrm>
              <a:off x="4959765" y="3206323"/>
              <a:ext cx="43814" cy="41529"/>
            </a:xfrm>
            <a:custGeom>
              <a:avLst/>
              <a:gdLst/>
              <a:ahLst/>
              <a:cxnLst/>
              <a:rect l="l" t="t" r="r" b="b"/>
              <a:pathLst>
                <a:path w="43814" h="41529" extrusionOk="0">
                  <a:moveTo>
                    <a:pt x="43815" y="39338"/>
                  </a:moveTo>
                  <a:lnTo>
                    <a:pt x="35052" y="41529"/>
                  </a:lnTo>
                  <a:cubicBezTo>
                    <a:pt x="26194" y="31718"/>
                    <a:pt x="14478" y="22288"/>
                    <a:pt x="0" y="13335"/>
                  </a:cubicBezTo>
                  <a:lnTo>
                    <a:pt x="0" y="0"/>
                  </a:lnTo>
                  <a:cubicBezTo>
                    <a:pt x="3715" y="2381"/>
                    <a:pt x="7239" y="4667"/>
                    <a:pt x="10573" y="7048"/>
                  </a:cubicBezTo>
                  <a:cubicBezTo>
                    <a:pt x="25051" y="17335"/>
                    <a:pt x="36100" y="28099"/>
                    <a:pt x="43720" y="39338"/>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9" name="Google Shape;369;p13"/>
            <p:cNvSpPr/>
            <p:nvPr/>
          </p:nvSpPr>
          <p:spPr>
            <a:xfrm>
              <a:off x="4875850" y="3215657"/>
              <a:ext cx="31622" cy="31813"/>
            </a:xfrm>
            <a:custGeom>
              <a:avLst/>
              <a:gdLst/>
              <a:ahLst/>
              <a:cxnLst/>
              <a:rect l="l" t="t" r="r" b="b"/>
              <a:pathLst>
                <a:path w="31622" h="31813" extrusionOk="0">
                  <a:moveTo>
                    <a:pt x="31528" y="0"/>
                  </a:moveTo>
                  <a:lnTo>
                    <a:pt x="31623" y="13335"/>
                  </a:lnTo>
                  <a:lnTo>
                    <a:pt x="95" y="31813"/>
                  </a:lnTo>
                  <a:lnTo>
                    <a:pt x="0" y="18479"/>
                  </a:lnTo>
                  <a:lnTo>
                    <a:pt x="16383" y="8858"/>
                  </a:lnTo>
                  <a:lnTo>
                    <a:pt x="31528"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0" name="Google Shape;370;p13"/>
            <p:cNvSpPr/>
            <p:nvPr/>
          </p:nvSpPr>
          <p:spPr>
            <a:xfrm>
              <a:off x="4616770" y="3219853"/>
              <a:ext cx="463391" cy="254116"/>
            </a:xfrm>
            <a:custGeom>
              <a:avLst/>
              <a:gdLst/>
              <a:ahLst/>
              <a:cxnLst/>
              <a:rect l="l" t="t" r="r" b="b"/>
              <a:pathLst>
                <a:path w="463391" h="254116" extrusionOk="0">
                  <a:moveTo>
                    <a:pt x="463391" y="126106"/>
                  </a:moveTo>
                  <a:cubicBezTo>
                    <a:pt x="460629" y="157919"/>
                    <a:pt x="438436" y="189257"/>
                    <a:pt x="396812" y="213831"/>
                  </a:cubicBezTo>
                  <a:cubicBezTo>
                    <a:pt x="306800" y="266790"/>
                    <a:pt x="159925" y="267647"/>
                    <a:pt x="68675" y="215736"/>
                  </a:cubicBezTo>
                  <a:cubicBezTo>
                    <a:pt x="26098" y="191543"/>
                    <a:pt x="3238" y="160110"/>
                    <a:pt x="0" y="128011"/>
                  </a:cubicBezTo>
                  <a:cubicBezTo>
                    <a:pt x="2762" y="96197"/>
                    <a:pt x="24955" y="64860"/>
                    <a:pt x="66580" y="40286"/>
                  </a:cubicBezTo>
                  <a:cubicBezTo>
                    <a:pt x="156591" y="-12673"/>
                    <a:pt x="303466" y="-13531"/>
                    <a:pt x="394716" y="38381"/>
                  </a:cubicBezTo>
                  <a:cubicBezTo>
                    <a:pt x="437293" y="62574"/>
                    <a:pt x="460153" y="94102"/>
                    <a:pt x="463391" y="126106"/>
                  </a:cubicBezTo>
                  <a:close/>
                </a:path>
              </a:pathLst>
            </a:custGeom>
            <a:solidFill>
              <a:srgbClr val="FFD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1" name="Google Shape;371;p13"/>
            <p:cNvSpPr/>
            <p:nvPr/>
          </p:nvSpPr>
          <p:spPr>
            <a:xfrm>
              <a:off x="4870421" y="3221848"/>
              <a:ext cx="5429" cy="25622"/>
            </a:xfrm>
            <a:custGeom>
              <a:avLst/>
              <a:gdLst/>
              <a:ahLst/>
              <a:cxnLst/>
              <a:rect l="l" t="t" r="r" b="b"/>
              <a:pathLst>
                <a:path w="5429" h="25622" extrusionOk="0">
                  <a:moveTo>
                    <a:pt x="5429" y="12287"/>
                  </a:moveTo>
                  <a:lnTo>
                    <a:pt x="5429" y="25622"/>
                  </a:lnTo>
                  <a:cubicBezTo>
                    <a:pt x="2000" y="20574"/>
                    <a:pt x="190" y="16383"/>
                    <a:pt x="0" y="13335"/>
                  </a:cubicBezTo>
                  <a:lnTo>
                    <a:pt x="0" y="0"/>
                  </a:lnTo>
                  <a:cubicBezTo>
                    <a:pt x="0" y="2000"/>
                    <a:pt x="857" y="4572"/>
                    <a:pt x="2476" y="7429"/>
                  </a:cubicBezTo>
                  <a:cubicBezTo>
                    <a:pt x="3238" y="8954"/>
                    <a:pt x="4286" y="10478"/>
                    <a:pt x="5429" y="121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2" name="Google Shape;372;p13"/>
            <p:cNvSpPr/>
            <p:nvPr/>
          </p:nvSpPr>
          <p:spPr>
            <a:xfrm>
              <a:off x="4752512" y="3239470"/>
              <a:ext cx="84" cy="13334"/>
            </a:xfrm>
            <a:custGeom>
              <a:avLst/>
              <a:gdLst/>
              <a:ahLst/>
              <a:cxnLst/>
              <a:rect l="l" t="t" r="r" b="b"/>
              <a:pathLst>
                <a:path w="84" h="13334" extrusionOk="0">
                  <a:moveTo>
                    <a:pt x="85" y="0"/>
                  </a:moveTo>
                  <a:lnTo>
                    <a:pt x="85" y="13335"/>
                  </a:lnTo>
                  <a:cubicBezTo>
                    <a:pt x="-106" y="12001"/>
                    <a:pt x="85" y="0"/>
                    <a:pt x="85" y="0"/>
                  </a:cubicBezTo>
                  <a:close/>
                </a:path>
              </a:pathLst>
            </a:custGeom>
            <a:gradFill>
              <a:gsLst>
                <a:gs pos="0">
                  <a:srgbClr val="07C3B7"/>
                </a:gs>
                <a:gs pos="44000">
                  <a:srgbClr val="346485"/>
                </a:gs>
                <a:gs pos="100000">
                  <a:srgbClr val="292375"/>
                </a:gs>
              </a:gsLst>
              <a:lin ang="1150579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3" name="Google Shape;373;p13"/>
            <p:cNvSpPr/>
            <p:nvPr/>
          </p:nvSpPr>
          <p:spPr>
            <a:xfrm>
              <a:off x="4752691" y="3239470"/>
              <a:ext cx="42576" cy="55530"/>
            </a:xfrm>
            <a:custGeom>
              <a:avLst/>
              <a:gdLst/>
              <a:ahLst/>
              <a:cxnLst/>
              <a:rect l="l" t="t" r="r" b="b"/>
              <a:pathLst>
                <a:path w="42576" h="55530" extrusionOk="0">
                  <a:moveTo>
                    <a:pt x="42577" y="42196"/>
                  </a:moveTo>
                  <a:lnTo>
                    <a:pt x="42577" y="55531"/>
                  </a:lnTo>
                  <a:cubicBezTo>
                    <a:pt x="34576" y="50197"/>
                    <a:pt x="26384" y="43625"/>
                    <a:pt x="18193" y="35528"/>
                  </a:cubicBezTo>
                  <a:cubicBezTo>
                    <a:pt x="10096" y="27432"/>
                    <a:pt x="4001" y="20098"/>
                    <a:pt x="0" y="13335"/>
                  </a:cubicBezTo>
                  <a:lnTo>
                    <a:pt x="0" y="0"/>
                  </a:lnTo>
                  <a:cubicBezTo>
                    <a:pt x="4001" y="6763"/>
                    <a:pt x="10096" y="14097"/>
                    <a:pt x="18193" y="22193"/>
                  </a:cubicBezTo>
                  <a:cubicBezTo>
                    <a:pt x="26384" y="30194"/>
                    <a:pt x="34480" y="36862"/>
                    <a:pt x="42577" y="42196"/>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4" name="Google Shape;374;p13"/>
            <p:cNvSpPr/>
            <p:nvPr/>
          </p:nvSpPr>
          <p:spPr>
            <a:xfrm>
              <a:off x="4887090" y="3249185"/>
              <a:ext cx="22066" cy="48387"/>
            </a:xfrm>
            <a:custGeom>
              <a:avLst/>
              <a:gdLst/>
              <a:ahLst/>
              <a:cxnLst/>
              <a:rect l="l" t="t" r="r" b="b"/>
              <a:pathLst>
                <a:path w="22066" h="48387" extrusionOk="0">
                  <a:moveTo>
                    <a:pt x="21241" y="48387"/>
                  </a:moveTo>
                  <a:cubicBezTo>
                    <a:pt x="20955" y="47339"/>
                    <a:pt x="20574" y="46196"/>
                    <a:pt x="20193" y="45053"/>
                  </a:cubicBezTo>
                  <a:cubicBezTo>
                    <a:pt x="17621" y="37909"/>
                    <a:pt x="10954" y="27337"/>
                    <a:pt x="0" y="13335"/>
                  </a:cubicBezTo>
                  <a:lnTo>
                    <a:pt x="0" y="0"/>
                  </a:lnTo>
                  <a:cubicBezTo>
                    <a:pt x="2476" y="3238"/>
                    <a:pt x="4763" y="6382"/>
                    <a:pt x="6858" y="9239"/>
                  </a:cubicBezTo>
                  <a:cubicBezTo>
                    <a:pt x="13811" y="18764"/>
                    <a:pt x="18193" y="26289"/>
                    <a:pt x="20098" y="31718"/>
                  </a:cubicBezTo>
                  <a:cubicBezTo>
                    <a:pt x="22288" y="37909"/>
                    <a:pt x="22670" y="43434"/>
                    <a:pt x="21146" y="482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5" name="Google Shape;375;p13"/>
            <p:cNvSpPr/>
            <p:nvPr/>
          </p:nvSpPr>
          <p:spPr>
            <a:xfrm>
              <a:off x="4704591" y="3254360"/>
              <a:ext cx="277749" cy="146367"/>
            </a:xfrm>
            <a:custGeom>
              <a:avLst/>
              <a:gdLst/>
              <a:ahLst/>
              <a:cxnLst/>
              <a:rect l="l" t="t" r="r" b="b"/>
              <a:pathLst>
                <a:path w="277749" h="146367" extrusionOk="0">
                  <a:moveTo>
                    <a:pt x="242411" y="39307"/>
                  </a:moveTo>
                  <a:lnTo>
                    <a:pt x="242411" y="25971"/>
                  </a:lnTo>
                  <a:cubicBezTo>
                    <a:pt x="242411" y="25971"/>
                    <a:pt x="250793" y="20923"/>
                    <a:pt x="250793" y="20923"/>
                  </a:cubicBezTo>
                  <a:lnTo>
                    <a:pt x="243745" y="16923"/>
                  </a:lnTo>
                  <a:lnTo>
                    <a:pt x="223266" y="29020"/>
                  </a:lnTo>
                  <a:lnTo>
                    <a:pt x="223266" y="15684"/>
                  </a:lnTo>
                  <a:cubicBezTo>
                    <a:pt x="202978" y="6255"/>
                    <a:pt x="183642" y="1111"/>
                    <a:pt x="164973" y="159"/>
                  </a:cubicBezTo>
                  <a:cubicBezTo>
                    <a:pt x="146304" y="-794"/>
                    <a:pt x="130493" y="2540"/>
                    <a:pt x="117634" y="10160"/>
                  </a:cubicBezTo>
                  <a:cubicBezTo>
                    <a:pt x="105537" y="17304"/>
                    <a:pt x="99155" y="25400"/>
                    <a:pt x="98488" y="34449"/>
                  </a:cubicBezTo>
                  <a:cubicBezTo>
                    <a:pt x="98298" y="37116"/>
                    <a:pt x="98584" y="40069"/>
                    <a:pt x="99441" y="43307"/>
                  </a:cubicBezTo>
                  <a:cubicBezTo>
                    <a:pt x="101346" y="50736"/>
                    <a:pt x="106204" y="59499"/>
                    <a:pt x="113919" y="69596"/>
                  </a:cubicBezTo>
                  <a:lnTo>
                    <a:pt x="119539" y="76835"/>
                  </a:lnTo>
                  <a:lnTo>
                    <a:pt x="119539" y="90170"/>
                  </a:lnTo>
                  <a:cubicBezTo>
                    <a:pt x="119539" y="90170"/>
                    <a:pt x="78010" y="114649"/>
                    <a:pt x="78010" y="114649"/>
                  </a:cubicBezTo>
                  <a:cubicBezTo>
                    <a:pt x="69913" y="109315"/>
                    <a:pt x="61722" y="102743"/>
                    <a:pt x="53626" y="94647"/>
                  </a:cubicBezTo>
                  <a:cubicBezTo>
                    <a:pt x="45529" y="86550"/>
                    <a:pt x="39433" y="79216"/>
                    <a:pt x="35433" y="72453"/>
                  </a:cubicBezTo>
                  <a:lnTo>
                    <a:pt x="35433" y="59119"/>
                  </a:lnTo>
                  <a:cubicBezTo>
                    <a:pt x="35433" y="59119"/>
                    <a:pt x="0" y="79978"/>
                    <a:pt x="0" y="79978"/>
                  </a:cubicBezTo>
                  <a:cubicBezTo>
                    <a:pt x="2096" y="83026"/>
                    <a:pt x="4572" y="86074"/>
                    <a:pt x="7239" y="89122"/>
                  </a:cubicBezTo>
                  <a:cubicBezTo>
                    <a:pt x="16669" y="99695"/>
                    <a:pt x="29813" y="109887"/>
                    <a:pt x="46577" y="119888"/>
                  </a:cubicBezTo>
                  <a:lnTo>
                    <a:pt x="46577" y="133223"/>
                  </a:lnTo>
                  <a:cubicBezTo>
                    <a:pt x="46577" y="133223"/>
                    <a:pt x="31147" y="142367"/>
                    <a:pt x="31147" y="142367"/>
                  </a:cubicBezTo>
                  <a:lnTo>
                    <a:pt x="38195" y="146367"/>
                  </a:lnTo>
                  <a:lnTo>
                    <a:pt x="65627" y="130175"/>
                  </a:lnTo>
                  <a:cubicBezTo>
                    <a:pt x="86106" y="139891"/>
                    <a:pt x="105823" y="145129"/>
                    <a:pt x="124873" y="145986"/>
                  </a:cubicBezTo>
                  <a:cubicBezTo>
                    <a:pt x="143923" y="146844"/>
                    <a:pt x="160496" y="143129"/>
                    <a:pt x="174784" y="134747"/>
                  </a:cubicBezTo>
                  <a:cubicBezTo>
                    <a:pt x="182689" y="130175"/>
                    <a:pt x="187738" y="125127"/>
                    <a:pt x="190214" y="119602"/>
                  </a:cubicBezTo>
                  <a:cubicBezTo>
                    <a:pt x="190595" y="118840"/>
                    <a:pt x="190786" y="118078"/>
                    <a:pt x="191071" y="117316"/>
                  </a:cubicBezTo>
                  <a:cubicBezTo>
                    <a:pt x="190786" y="116268"/>
                    <a:pt x="190405" y="115125"/>
                    <a:pt x="190024" y="113982"/>
                  </a:cubicBezTo>
                  <a:cubicBezTo>
                    <a:pt x="187452" y="106839"/>
                    <a:pt x="180785" y="96266"/>
                    <a:pt x="169831" y="82264"/>
                  </a:cubicBezTo>
                  <a:lnTo>
                    <a:pt x="169831" y="68929"/>
                  </a:lnTo>
                  <a:cubicBezTo>
                    <a:pt x="169831" y="68929"/>
                    <a:pt x="209264" y="45688"/>
                    <a:pt x="209264" y="45688"/>
                  </a:cubicBezTo>
                  <a:cubicBezTo>
                    <a:pt x="222885" y="54928"/>
                    <a:pt x="233839" y="65215"/>
                    <a:pt x="242316" y="76645"/>
                  </a:cubicBezTo>
                  <a:lnTo>
                    <a:pt x="277749" y="67691"/>
                  </a:lnTo>
                  <a:cubicBezTo>
                    <a:pt x="268891" y="57880"/>
                    <a:pt x="257175" y="48450"/>
                    <a:pt x="242697" y="39497"/>
                  </a:cubicBezTo>
                  <a:close/>
                  <a:moveTo>
                    <a:pt x="136779" y="118840"/>
                  </a:moveTo>
                  <a:cubicBezTo>
                    <a:pt x="136779" y="121602"/>
                    <a:pt x="135064" y="123889"/>
                    <a:pt x="131826" y="125793"/>
                  </a:cubicBezTo>
                  <a:cubicBezTo>
                    <a:pt x="123349" y="130747"/>
                    <a:pt x="111919" y="130366"/>
                    <a:pt x="97536" y="124555"/>
                  </a:cubicBezTo>
                  <a:lnTo>
                    <a:pt x="97536" y="111220"/>
                  </a:lnTo>
                  <a:cubicBezTo>
                    <a:pt x="97536" y="111220"/>
                    <a:pt x="130873" y="91599"/>
                    <a:pt x="130873" y="91599"/>
                  </a:cubicBezTo>
                  <a:cubicBezTo>
                    <a:pt x="134303" y="96742"/>
                    <a:pt x="136207" y="101029"/>
                    <a:pt x="136684" y="104267"/>
                  </a:cubicBezTo>
                  <a:cubicBezTo>
                    <a:pt x="136684" y="104743"/>
                    <a:pt x="136779" y="105219"/>
                    <a:pt x="136684" y="105696"/>
                  </a:cubicBezTo>
                  <a:lnTo>
                    <a:pt x="136684" y="118840"/>
                  </a:lnTo>
                  <a:close/>
                  <a:moveTo>
                    <a:pt x="190024" y="48546"/>
                  </a:moveTo>
                  <a:lnTo>
                    <a:pt x="158496" y="67120"/>
                  </a:lnTo>
                  <a:cubicBezTo>
                    <a:pt x="154972" y="62071"/>
                    <a:pt x="153162" y="57880"/>
                    <a:pt x="152971" y="54832"/>
                  </a:cubicBezTo>
                  <a:lnTo>
                    <a:pt x="152971" y="41497"/>
                  </a:lnTo>
                  <a:cubicBezTo>
                    <a:pt x="152686" y="38449"/>
                    <a:pt x="154496" y="35687"/>
                    <a:pt x="158496" y="33401"/>
                  </a:cubicBezTo>
                  <a:cubicBezTo>
                    <a:pt x="166021" y="28924"/>
                    <a:pt x="176594" y="29496"/>
                    <a:pt x="189929" y="35211"/>
                  </a:cubicBezTo>
                  <a:lnTo>
                    <a:pt x="189929" y="48546"/>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6" name="Google Shape;376;p13"/>
            <p:cNvSpPr/>
            <p:nvPr/>
          </p:nvSpPr>
          <p:spPr>
            <a:xfrm>
              <a:off x="4795268" y="3257186"/>
              <a:ext cx="41719" cy="37718"/>
            </a:xfrm>
            <a:custGeom>
              <a:avLst/>
              <a:gdLst/>
              <a:ahLst/>
              <a:cxnLst/>
              <a:rect l="l" t="t" r="r" b="b"/>
              <a:pathLst>
                <a:path w="41719" h="37718" extrusionOk="0">
                  <a:moveTo>
                    <a:pt x="41624" y="0"/>
                  </a:moveTo>
                  <a:lnTo>
                    <a:pt x="41720" y="13240"/>
                  </a:lnTo>
                  <a:lnTo>
                    <a:pt x="95" y="37719"/>
                  </a:lnTo>
                  <a:lnTo>
                    <a:pt x="0" y="24479"/>
                  </a:lnTo>
                  <a:lnTo>
                    <a:pt x="34576" y="4096"/>
                  </a:lnTo>
                  <a:lnTo>
                    <a:pt x="41624"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7" name="Google Shape;377;p13"/>
            <p:cNvSpPr/>
            <p:nvPr/>
          </p:nvSpPr>
          <p:spPr>
            <a:xfrm>
              <a:off x="4927761" y="3257948"/>
              <a:ext cx="39052" cy="25431"/>
            </a:xfrm>
            <a:custGeom>
              <a:avLst/>
              <a:gdLst/>
              <a:ahLst/>
              <a:cxnLst/>
              <a:rect l="l" t="t" r="r" b="b"/>
              <a:pathLst>
                <a:path w="39052" h="25431" extrusionOk="0">
                  <a:moveTo>
                    <a:pt x="39053" y="10668"/>
                  </a:moveTo>
                  <a:lnTo>
                    <a:pt x="27622" y="17335"/>
                  </a:lnTo>
                  <a:lnTo>
                    <a:pt x="20574" y="13335"/>
                  </a:lnTo>
                  <a:lnTo>
                    <a:pt x="95" y="25432"/>
                  </a:lnTo>
                  <a:lnTo>
                    <a:pt x="0" y="12097"/>
                  </a:lnTo>
                  <a:lnTo>
                    <a:pt x="20479" y="0"/>
                  </a:lnTo>
                  <a:lnTo>
                    <a:pt x="39053" y="10668"/>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8" name="Google Shape;378;p13"/>
            <p:cNvSpPr/>
            <p:nvPr/>
          </p:nvSpPr>
          <p:spPr>
            <a:xfrm>
              <a:off x="4562477" y="3262711"/>
              <a:ext cx="598074" cy="243848"/>
            </a:xfrm>
            <a:custGeom>
              <a:avLst/>
              <a:gdLst/>
              <a:ahLst/>
              <a:cxnLst/>
              <a:rect l="l" t="t" r="r" b="b"/>
              <a:pathLst>
                <a:path w="598074" h="243848" extrusionOk="0">
                  <a:moveTo>
                    <a:pt x="598075" y="67532"/>
                  </a:moveTo>
                  <a:lnTo>
                    <a:pt x="597789" y="67532"/>
                  </a:lnTo>
                  <a:cubicBezTo>
                    <a:pt x="595979" y="109919"/>
                    <a:pt x="567404" y="159258"/>
                    <a:pt x="511874" y="191929"/>
                  </a:cubicBezTo>
                  <a:cubicBezTo>
                    <a:pt x="395859" y="260223"/>
                    <a:pt x="206693" y="261271"/>
                    <a:pt x="89154" y="194310"/>
                  </a:cubicBezTo>
                  <a:cubicBezTo>
                    <a:pt x="32957" y="162306"/>
                    <a:pt x="3429" y="120491"/>
                    <a:pt x="571" y="78105"/>
                  </a:cubicBezTo>
                  <a:lnTo>
                    <a:pt x="381" y="78105"/>
                  </a:lnTo>
                  <a:lnTo>
                    <a:pt x="381" y="74866"/>
                  </a:lnTo>
                  <a:cubicBezTo>
                    <a:pt x="381" y="73057"/>
                    <a:pt x="381" y="71056"/>
                    <a:pt x="381" y="69247"/>
                  </a:cubicBezTo>
                  <a:lnTo>
                    <a:pt x="0" y="3619"/>
                  </a:lnTo>
                  <a:cubicBezTo>
                    <a:pt x="2381" y="46387"/>
                    <a:pt x="32004" y="88773"/>
                    <a:pt x="88773" y="121063"/>
                  </a:cubicBezTo>
                  <a:cubicBezTo>
                    <a:pt x="206312" y="188023"/>
                    <a:pt x="395478" y="186976"/>
                    <a:pt x="511397" y="118681"/>
                  </a:cubicBezTo>
                  <a:cubicBezTo>
                    <a:pt x="567500" y="85630"/>
                    <a:pt x="596170" y="42958"/>
                    <a:pt x="597503" y="0"/>
                  </a:cubicBezTo>
                  <a:lnTo>
                    <a:pt x="597694" y="0"/>
                  </a:lnTo>
                  <a:lnTo>
                    <a:pt x="598075" y="675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9" name="Google Shape;379;p13"/>
            <p:cNvSpPr/>
            <p:nvPr/>
          </p:nvSpPr>
          <p:spPr>
            <a:xfrm>
              <a:off x="4591381" y="3263547"/>
              <a:ext cx="597706" cy="346262"/>
            </a:xfrm>
            <a:custGeom>
              <a:avLst/>
              <a:gdLst/>
              <a:ahLst/>
              <a:cxnLst/>
              <a:rect l="l" t="t" r="r" b="b"/>
              <a:pathLst>
                <a:path w="597706" h="346262" extrusionOk="0">
                  <a:moveTo>
                    <a:pt x="597651" y="175662"/>
                  </a:moveTo>
                  <a:cubicBezTo>
                    <a:pt x="596413" y="218619"/>
                    <a:pt x="567742" y="261291"/>
                    <a:pt x="511545" y="294343"/>
                  </a:cubicBezTo>
                  <a:cubicBezTo>
                    <a:pt x="395626" y="362637"/>
                    <a:pt x="206459" y="363685"/>
                    <a:pt x="88921" y="296724"/>
                  </a:cubicBezTo>
                  <a:cubicBezTo>
                    <a:pt x="32152" y="264435"/>
                    <a:pt x="2529" y="222048"/>
                    <a:pt x="148" y="179281"/>
                  </a:cubicBezTo>
                  <a:lnTo>
                    <a:pt x="148" y="178995"/>
                  </a:lnTo>
                  <a:cubicBezTo>
                    <a:pt x="-2329" y="133371"/>
                    <a:pt x="26341" y="87079"/>
                    <a:pt x="86158" y="51932"/>
                  </a:cubicBezTo>
                  <a:cubicBezTo>
                    <a:pt x="202173" y="-16362"/>
                    <a:pt x="391340" y="-17410"/>
                    <a:pt x="508878" y="49455"/>
                  </a:cubicBezTo>
                  <a:cubicBezTo>
                    <a:pt x="569457" y="84031"/>
                    <a:pt x="599175" y="129846"/>
                    <a:pt x="597651" y="175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0" name="Google Shape;380;p13"/>
            <p:cNvSpPr/>
            <p:nvPr/>
          </p:nvSpPr>
          <p:spPr>
            <a:xfrm>
              <a:off x="4711733" y="3267698"/>
              <a:ext cx="270509" cy="133124"/>
            </a:xfrm>
            <a:custGeom>
              <a:avLst/>
              <a:gdLst/>
              <a:ahLst/>
              <a:cxnLst/>
              <a:rect l="l" t="t" r="r" b="b"/>
              <a:pathLst>
                <a:path w="270509" h="133124" extrusionOk="0">
                  <a:moveTo>
                    <a:pt x="235268" y="25968"/>
                  </a:moveTo>
                  <a:lnTo>
                    <a:pt x="235268" y="12633"/>
                  </a:lnTo>
                  <a:cubicBezTo>
                    <a:pt x="235268" y="12633"/>
                    <a:pt x="243649" y="7585"/>
                    <a:pt x="243649" y="7585"/>
                  </a:cubicBezTo>
                  <a:lnTo>
                    <a:pt x="236601" y="3585"/>
                  </a:lnTo>
                  <a:lnTo>
                    <a:pt x="216122" y="15681"/>
                  </a:lnTo>
                  <a:cubicBezTo>
                    <a:pt x="195929" y="6252"/>
                    <a:pt x="176594" y="1013"/>
                    <a:pt x="157924" y="156"/>
                  </a:cubicBezTo>
                  <a:cubicBezTo>
                    <a:pt x="139255" y="-797"/>
                    <a:pt x="123444" y="2632"/>
                    <a:pt x="110585" y="10252"/>
                  </a:cubicBezTo>
                  <a:cubicBezTo>
                    <a:pt x="100489" y="16158"/>
                    <a:pt x="94393" y="22730"/>
                    <a:pt x="92297" y="30064"/>
                  </a:cubicBezTo>
                  <a:cubicBezTo>
                    <a:pt x="94202" y="37494"/>
                    <a:pt x="99060" y="46256"/>
                    <a:pt x="106775" y="56353"/>
                  </a:cubicBezTo>
                  <a:lnTo>
                    <a:pt x="112395" y="63592"/>
                  </a:lnTo>
                  <a:lnTo>
                    <a:pt x="112395" y="76927"/>
                  </a:lnTo>
                  <a:cubicBezTo>
                    <a:pt x="112395" y="76927"/>
                    <a:pt x="70866" y="101406"/>
                    <a:pt x="70866" y="101406"/>
                  </a:cubicBezTo>
                  <a:cubicBezTo>
                    <a:pt x="62770" y="96072"/>
                    <a:pt x="54578" y="89500"/>
                    <a:pt x="46482" y="81404"/>
                  </a:cubicBezTo>
                  <a:cubicBezTo>
                    <a:pt x="38386" y="73308"/>
                    <a:pt x="32290" y="65973"/>
                    <a:pt x="28289" y="59210"/>
                  </a:cubicBezTo>
                  <a:lnTo>
                    <a:pt x="0" y="75879"/>
                  </a:lnTo>
                  <a:cubicBezTo>
                    <a:pt x="9430" y="86452"/>
                    <a:pt x="22574" y="96644"/>
                    <a:pt x="39338" y="106645"/>
                  </a:cubicBezTo>
                  <a:lnTo>
                    <a:pt x="39338" y="119980"/>
                  </a:lnTo>
                  <a:cubicBezTo>
                    <a:pt x="39338" y="119980"/>
                    <a:pt x="23908" y="129124"/>
                    <a:pt x="23908" y="129124"/>
                  </a:cubicBezTo>
                  <a:lnTo>
                    <a:pt x="30956" y="133125"/>
                  </a:lnTo>
                  <a:lnTo>
                    <a:pt x="58388" y="116932"/>
                  </a:lnTo>
                  <a:cubicBezTo>
                    <a:pt x="78867" y="126648"/>
                    <a:pt x="98584" y="131886"/>
                    <a:pt x="117634" y="132744"/>
                  </a:cubicBezTo>
                  <a:cubicBezTo>
                    <a:pt x="136684" y="133601"/>
                    <a:pt x="153257" y="129886"/>
                    <a:pt x="167545" y="121504"/>
                  </a:cubicBezTo>
                  <a:cubicBezTo>
                    <a:pt x="175450" y="116932"/>
                    <a:pt x="180499" y="111884"/>
                    <a:pt x="182975" y="106359"/>
                  </a:cubicBezTo>
                  <a:cubicBezTo>
                    <a:pt x="183356" y="105597"/>
                    <a:pt x="183547" y="104835"/>
                    <a:pt x="183832" y="104073"/>
                  </a:cubicBezTo>
                  <a:cubicBezTo>
                    <a:pt x="183547" y="103026"/>
                    <a:pt x="183166" y="101883"/>
                    <a:pt x="182785" y="100740"/>
                  </a:cubicBezTo>
                  <a:cubicBezTo>
                    <a:pt x="180213" y="93596"/>
                    <a:pt x="173546" y="83023"/>
                    <a:pt x="162592" y="69021"/>
                  </a:cubicBezTo>
                  <a:lnTo>
                    <a:pt x="162592" y="55686"/>
                  </a:lnTo>
                  <a:cubicBezTo>
                    <a:pt x="162592" y="55686"/>
                    <a:pt x="202025" y="32445"/>
                    <a:pt x="202025" y="32445"/>
                  </a:cubicBezTo>
                  <a:cubicBezTo>
                    <a:pt x="215646" y="41685"/>
                    <a:pt x="226600" y="51972"/>
                    <a:pt x="235077" y="63402"/>
                  </a:cubicBezTo>
                  <a:lnTo>
                    <a:pt x="270510" y="54448"/>
                  </a:lnTo>
                  <a:cubicBezTo>
                    <a:pt x="261652" y="44637"/>
                    <a:pt x="249936" y="35208"/>
                    <a:pt x="235458" y="26254"/>
                  </a:cubicBezTo>
                  <a:close/>
                  <a:moveTo>
                    <a:pt x="129635" y="105502"/>
                  </a:moveTo>
                  <a:cubicBezTo>
                    <a:pt x="129635" y="108264"/>
                    <a:pt x="127921" y="110550"/>
                    <a:pt x="124682" y="112455"/>
                  </a:cubicBezTo>
                  <a:cubicBezTo>
                    <a:pt x="116205" y="117408"/>
                    <a:pt x="104775" y="117027"/>
                    <a:pt x="90392" y="111217"/>
                  </a:cubicBezTo>
                  <a:lnTo>
                    <a:pt x="90392" y="97882"/>
                  </a:lnTo>
                  <a:cubicBezTo>
                    <a:pt x="90392" y="97882"/>
                    <a:pt x="123730" y="78260"/>
                    <a:pt x="123730" y="78260"/>
                  </a:cubicBezTo>
                  <a:cubicBezTo>
                    <a:pt x="127159" y="83404"/>
                    <a:pt x="129064" y="87690"/>
                    <a:pt x="129540" y="90929"/>
                  </a:cubicBezTo>
                  <a:cubicBezTo>
                    <a:pt x="129540" y="91405"/>
                    <a:pt x="129635" y="91881"/>
                    <a:pt x="129540" y="92358"/>
                  </a:cubicBezTo>
                  <a:lnTo>
                    <a:pt x="129540" y="105502"/>
                  </a:lnTo>
                  <a:close/>
                  <a:moveTo>
                    <a:pt x="182880" y="35208"/>
                  </a:moveTo>
                  <a:lnTo>
                    <a:pt x="151352" y="53781"/>
                  </a:lnTo>
                  <a:cubicBezTo>
                    <a:pt x="147828" y="48733"/>
                    <a:pt x="146018" y="44542"/>
                    <a:pt x="145828" y="41494"/>
                  </a:cubicBezTo>
                  <a:lnTo>
                    <a:pt x="145828" y="28159"/>
                  </a:lnTo>
                  <a:cubicBezTo>
                    <a:pt x="145542" y="25111"/>
                    <a:pt x="147352" y="22349"/>
                    <a:pt x="151352" y="20063"/>
                  </a:cubicBezTo>
                  <a:cubicBezTo>
                    <a:pt x="158877" y="15586"/>
                    <a:pt x="169450" y="16158"/>
                    <a:pt x="182785" y="21873"/>
                  </a:cubicBezTo>
                  <a:lnTo>
                    <a:pt x="182785" y="35208"/>
                  </a:lnTo>
                  <a:close/>
                </a:path>
              </a:pathLst>
            </a:custGeom>
            <a:solidFill>
              <a:srgbClr val="FFC7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1" name="Google Shape;381;p13"/>
            <p:cNvSpPr/>
            <p:nvPr/>
          </p:nvSpPr>
          <p:spPr>
            <a:xfrm>
              <a:off x="4947002" y="3280332"/>
              <a:ext cx="43719" cy="41529"/>
            </a:xfrm>
            <a:custGeom>
              <a:avLst/>
              <a:gdLst/>
              <a:ahLst/>
              <a:cxnLst/>
              <a:rect l="l" t="t" r="r" b="b"/>
              <a:pathLst>
                <a:path w="43719" h="41529" extrusionOk="0">
                  <a:moveTo>
                    <a:pt x="43720" y="39338"/>
                  </a:moveTo>
                  <a:lnTo>
                    <a:pt x="35052" y="41529"/>
                  </a:lnTo>
                  <a:cubicBezTo>
                    <a:pt x="26194" y="31718"/>
                    <a:pt x="14478" y="22289"/>
                    <a:pt x="0" y="13335"/>
                  </a:cubicBezTo>
                  <a:lnTo>
                    <a:pt x="0" y="0"/>
                  </a:lnTo>
                  <a:cubicBezTo>
                    <a:pt x="3715" y="2381"/>
                    <a:pt x="7239" y="4667"/>
                    <a:pt x="10573" y="7049"/>
                  </a:cubicBezTo>
                  <a:cubicBezTo>
                    <a:pt x="25051" y="17336"/>
                    <a:pt x="36100" y="28099"/>
                    <a:pt x="43720" y="39338"/>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2" name="Google Shape;382;p13"/>
            <p:cNvSpPr/>
            <p:nvPr/>
          </p:nvSpPr>
          <p:spPr>
            <a:xfrm>
              <a:off x="4814985" y="3286142"/>
              <a:ext cx="39242" cy="23537"/>
            </a:xfrm>
            <a:custGeom>
              <a:avLst/>
              <a:gdLst/>
              <a:ahLst/>
              <a:cxnLst/>
              <a:rect l="l" t="t" r="r" b="b"/>
              <a:pathLst>
                <a:path w="39242" h="23537" extrusionOk="0">
                  <a:moveTo>
                    <a:pt x="39148" y="0"/>
                  </a:moveTo>
                  <a:lnTo>
                    <a:pt x="39148" y="13145"/>
                  </a:lnTo>
                  <a:cubicBezTo>
                    <a:pt x="39148" y="15907"/>
                    <a:pt x="37529" y="18193"/>
                    <a:pt x="34290" y="20098"/>
                  </a:cubicBezTo>
                  <a:cubicBezTo>
                    <a:pt x="25813" y="25051"/>
                    <a:pt x="14383" y="24670"/>
                    <a:pt x="0" y="18860"/>
                  </a:cubicBezTo>
                  <a:lnTo>
                    <a:pt x="0" y="5525"/>
                  </a:lnTo>
                  <a:cubicBezTo>
                    <a:pt x="5524" y="7811"/>
                    <a:pt x="10573" y="9239"/>
                    <a:pt x="15335" y="9811"/>
                  </a:cubicBezTo>
                  <a:cubicBezTo>
                    <a:pt x="22765" y="10858"/>
                    <a:pt x="29051" y="9811"/>
                    <a:pt x="34290" y="6763"/>
                  </a:cubicBezTo>
                  <a:cubicBezTo>
                    <a:pt x="35338" y="6191"/>
                    <a:pt x="36195" y="5525"/>
                    <a:pt x="36862" y="4953"/>
                  </a:cubicBezTo>
                  <a:cubicBezTo>
                    <a:pt x="38386" y="3524"/>
                    <a:pt x="39243" y="1810"/>
                    <a:pt x="39243" y="0"/>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3" name="Google Shape;383;p13"/>
            <p:cNvSpPr/>
            <p:nvPr/>
          </p:nvSpPr>
          <p:spPr>
            <a:xfrm>
              <a:off x="4862991" y="3289666"/>
              <a:ext cx="31623" cy="31813"/>
            </a:xfrm>
            <a:custGeom>
              <a:avLst/>
              <a:gdLst/>
              <a:ahLst/>
              <a:cxnLst/>
              <a:rect l="l" t="t" r="r" b="b"/>
              <a:pathLst>
                <a:path w="31623" h="31813" extrusionOk="0">
                  <a:moveTo>
                    <a:pt x="31528" y="0"/>
                  </a:moveTo>
                  <a:lnTo>
                    <a:pt x="31623" y="13240"/>
                  </a:lnTo>
                  <a:lnTo>
                    <a:pt x="95" y="31813"/>
                  </a:lnTo>
                  <a:lnTo>
                    <a:pt x="0" y="18478"/>
                  </a:lnTo>
                  <a:lnTo>
                    <a:pt x="16383" y="8858"/>
                  </a:lnTo>
                  <a:lnTo>
                    <a:pt x="31528"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4" name="Google Shape;384;p13"/>
            <p:cNvSpPr/>
            <p:nvPr/>
          </p:nvSpPr>
          <p:spPr>
            <a:xfrm>
              <a:off x="4857561" y="3295857"/>
              <a:ext cx="5429" cy="25622"/>
            </a:xfrm>
            <a:custGeom>
              <a:avLst/>
              <a:gdLst/>
              <a:ahLst/>
              <a:cxnLst/>
              <a:rect l="l" t="t" r="r" b="b"/>
              <a:pathLst>
                <a:path w="5429" h="25622" extrusionOk="0">
                  <a:moveTo>
                    <a:pt x="5429" y="12287"/>
                  </a:moveTo>
                  <a:lnTo>
                    <a:pt x="5429" y="25622"/>
                  </a:lnTo>
                  <a:cubicBezTo>
                    <a:pt x="2000" y="20574"/>
                    <a:pt x="190" y="16383"/>
                    <a:pt x="0" y="13335"/>
                  </a:cubicBezTo>
                  <a:lnTo>
                    <a:pt x="0" y="0"/>
                  </a:lnTo>
                  <a:cubicBezTo>
                    <a:pt x="0" y="2000"/>
                    <a:pt x="857" y="4572"/>
                    <a:pt x="2477" y="7429"/>
                  </a:cubicBezTo>
                  <a:cubicBezTo>
                    <a:pt x="3238" y="8954"/>
                    <a:pt x="4286" y="10478"/>
                    <a:pt x="5429" y="121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5" name="Google Shape;385;p13"/>
            <p:cNvSpPr/>
            <p:nvPr/>
          </p:nvSpPr>
          <p:spPr>
            <a:xfrm>
              <a:off x="4736880" y="3300144"/>
              <a:ext cx="26955" cy="22479"/>
            </a:xfrm>
            <a:custGeom>
              <a:avLst/>
              <a:gdLst/>
              <a:ahLst/>
              <a:cxnLst/>
              <a:rect l="l" t="t" r="r" b="b"/>
              <a:pathLst>
                <a:path w="26955" h="22479" extrusionOk="0">
                  <a:moveTo>
                    <a:pt x="26956" y="0"/>
                  </a:moveTo>
                  <a:lnTo>
                    <a:pt x="26956" y="13335"/>
                  </a:lnTo>
                  <a:lnTo>
                    <a:pt x="11525" y="22479"/>
                  </a:lnTo>
                  <a:lnTo>
                    <a:pt x="0" y="15907"/>
                  </a:lnTo>
                  <a:lnTo>
                    <a:pt x="16097" y="6477"/>
                  </a:lnTo>
                  <a:lnTo>
                    <a:pt x="26956"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6" name="Google Shape;386;p13"/>
            <p:cNvSpPr/>
            <p:nvPr/>
          </p:nvSpPr>
          <p:spPr>
            <a:xfrm>
              <a:off x="4658202" y="3302340"/>
              <a:ext cx="464073" cy="268690"/>
            </a:xfrm>
            <a:custGeom>
              <a:avLst/>
              <a:gdLst/>
              <a:ahLst/>
              <a:cxnLst/>
              <a:rect l="l" t="t" r="r" b="b"/>
              <a:pathLst>
                <a:path w="464073" h="268690" extrusionOk="0">
                  <a:moveTo>
                    <a:pt x="463773" y="140679"/>
                  </a:moveTo>
                  <a:cubicBezTo>
                    <a:pt x="461011" y="172493"/>
                    <a:pt x="438818" y="203830"/>
                    <a:pt x="397193" y="228404"/>
                  </a:cubicBezTo>
                  <a:cubicBezTo>
                    <a:pt x="307182" y="281363"/>
                    <a:pt x="160307" y="282221"/>
                    <a:pt x="69057" y="230309"/>
                  </a:cubicBezTo>
                  <a:cubicBezTo>
                    <a:pt x="26481" y="206116"/>
                    <a:pt x="3621" y="174683"/>
                    <a:pt x="382" y="142584"/>
                  </a:cubicBezTo>
                  <a:cubicBezTo>
                    <a:pt x="-3237" y="105913"/>
                    <a:pt x="18860" y="68575"/>
                    <a:pt x="66867" y="40286"/>
                  </a:cubicBezTo>
                  <a:cubicBezTo>
                    <a:pt x="156878" y="-12673"/>
                    <a:pt x="303753" y="-13531"/>
                    <a:pt x="395003" y="38381"/>
                  </a:cubicBezTo>
                  <a:cubicBezTo>
                    <a:pt x="444057" y="66289"/>
                    <a:pt x="467012" y="103817"/>
                    <a:pt x="463773" y="140679"/>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7" name="Google Shape;387;p13"/>
            <p:cNvSpPr/>
            <p:nvPr/>
          </p:nvSpPr>
          <p:spPr>
            <a:xfrm>
              <a:off x="4739833" y="3313383"/>
              <a:ext cx="42576" cy="55530"/>
            </a:xfrm>
            <a:custGeom>
              <a:avLst/>
              <a:gdLst/>
              <a:ahLst/>
              <a:cxnLst/>
              <a:rect l="l" t="t" r="r" b="b"/>
              <a:pathLst>
                <a:path w="42576" h="55530" extrusionOk="0">
                  <a:moveTo>
                    <a:pt x="42576" y="42196"/>
                  </a:moveTo>
                  <a:lnTo>
                    <a:pt x="42576" y="55531"/>
                  </a:lnTo>
                  <a:cubicBezTo>
                    <a:pt x="34576" y="50197"/>
                    <a:pt x="26384" y="43625"/>
                    <a:pt x="18192" y="35528"/>
                  </a:cubicBezTo>
                  <a:cubicBezTo>
                    <a:pt x="10096" y="27432"/>
                    <a:pt x="4000" y="20098"/>
                    <a:pt x="0" y="13335"/>
                  </a:cubicBezTo>
                  <a:lnTo>
                    <a:pt x="0" y="0"/>
                  </a:lnTo>
                  <a:cubicBezTo>
                    <a:pt x="4000" y="6763"/>
                    <a:pt x="10096" y="14097"/>
                    <a:pt x="18192" y="22193"/>
                  </a:cubicBezTo>
                  <a:cubicBezTo>
                    <a:pt x="26384" y="30194"/>
                    <a:pt x="34480" y="36862"/>
                    <a:pt x="42576" y="42196"/>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8" name="Google Shape;388;p13"/>
            <p:cNvSpPr/>
            <p:nvPr/>
          </p:nvSpPr>
          <p:spPr>
            <a:xfrm>
              <a:off x="4739653" y="3313479"/>
              <a:ext cx="84" cy="13334"/>
            </a:xfrm>
            <a:custGeom>
              <a:avLst/>
              <a:gdLst/>
              <a:ahLst/>
              <a:cxnLst/>
              <a:rect l="l" t="t" r="r" b="b"/>
              <a:pathLst>
                <a:path w="84" h="13334" extrusionOk="0">
                  <a:moveTo>
                    <a:pt x="85" y="0"/>
                  </a:moveTo>
                  <a:lnTo>
                    <a:pt x="85" y="13335"/>
                  </a:lnTo>
                  <a:cubicBezTo>
                    <a:pt x="-106" y="12001"/>
                    <a:pt x="85" y="0"/>
                    <a:pt x="85" y="0"/>
                  </a:cubicBezTo>
                  <a:close/>
                </a:path>
              </a:pathLst>
            </a:custGeom>
            <a:gradFill>
              <a:gsLst>
                <a:gs pos="0">
                  <a:srgbClr val="07C3B7"/>
                </a:gs>
                <a:gs pos="44000">
                  <a:srgbClr val="346485"/>
                </a:gs>
                <a:gs pos="100000">
                  <a:srgbClr val="292375"/>
                </a:gs>
              </a:gsLst>
              <a:lin ang="1150579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9" name="Google Shape;389;p13"/>
            <p:cNvSpPr/>
            <p:nvPr/>
          </p:nvSpPr>
          <p:spPr>
            <a:xfrm>
              <a:off x="4658585" y="3322342"/>
              <a:ext cx="463391" cy="254116"/>
            </a:xfrm>
            <a:custGeom>
              <a:avLst/>
              <a:gdLst/>
              <a:ahLst/>
              <a:cxnLst/>
              <a:rect l="l" t="t" r="r" b="b"/>
              <a:pathLst>
                <a:path w="463391" h="254116" extrusionOk="0">
                  <a:moveTo>
                    <a:pt x="463391" y="126106"/>
                  </a:moveTo>
                  <a:cubicBezTo>
                    <a:pt x="460629" y="157919"/>
                    <a:pt x="438436" y="189257"/>
                    <a:pt x="396812" y="213831"/>
                  </a:cubicBezTo>
                  <a:cubicBezTo>
                    <a:pt x="306800" y="266790"/>
                    <a:pt x="159925" y="267647"/>
                    <a:pt x="68675" y="215736"/>
                  </a:cubicBezTo>
                  <a:cubicBezTo>
                    <a:pt x="26099" y="191543"/>
                    <a:pt x="3239" y="160110"/>
                    <a:pt x="0" y="128011"/>
                  </a:cubicBezTo>
                  <a:cubicBezTo>
                    <a:pt x="2762" y="96197"/>
                    <a:pt x="24956" y="64860"/>
                    <a:pt x="66580" y="40286"/>
                  </a:cubicBezTo>
                  <a:cubicBezTo>
                    <a:pt x="156591" y="-12673"/>
                    <a:pt x="303467" y="-13531"/>
                    <a:pt x="394716" y="38381"/>
                  </a:cubicBezTo>
                  <a:cubicBezTo>
                    <a:pt x="437293" y="62574"/>
                    <a:pt x="460153" y="94102"/>
                    <a:pt x="463391" y="126106"/>
                  </a:cubicBezTo>
                  <a:close/>
                </a:path>
              </a:pathLst>
            </a:custGeom>
            <a:solidFill>
              <a:srgbClr val="FFD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0" name="Google Shape;390;p13"/>
            <p:cNvSpPr/>
            <p:nvPr/>
          </p:nvSpPr>
          <p:spPr>
            <a:xfrm>
              <a:off x="4874231" y="3323194"/>
              <a:ext cx="22066" cy="48387"/>
            </a:xfrm>
            <a:custGeom>
              <a:avLst/>
              <a:gdLst/>
              <a:ahLst/>
              <a:cxnLst/>
              <a:rect l="l" t="t" r="r" b="b"/>
              <a:pathLst>
                <a:path w="22066" h="48387" extrusionOk="0">
                  <a:moveTo>
                    <a:pt x="21241" y="48387"/>
                  </a:moveTo>
                  <a:cubicBezTo>
                    <a:pt x="20955" y="47339"/>
                    <a:pt x="20574" y="46196"/>
                    <a:pt x="20193" y="45053"/>
                  </a:cubicBezTo>
                  <a:cubicBezTo>
                    <a:pt x="17621" y="37909"/>
                    <a:pt x="10954" y="27337"/>
                    <a:pt x="0" y="13335"/>
                  </a:cubicBezTo>
                  <a:lnTo>
                    <a:pt x="0" y="0"/>
                  </a:lnTo>
                  <a:cubicBezTo>
                    <a:pt x="2477" y="3239"/>
                    <a:pt x="4763" y="6382"/>
                    <a:pt x="6858" y="9239"/>
                  </a:cubicBezTo>
                  <a:cubicBezTo>
                    <a:pt x="13811" y="18764"/>
                    <a:pt x="18193" y="26289"/>
                    <a:pt x="20098" y="31718"/>
                  </a:cubicBezTo>
                  <a:cubicBezTo>
                    <a:pt x="22288" y="37909"/>
                    <a:pt x="22670" y="43434"/>
                    <a:pt x="21146" y="482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1" name="Google Shape;391;p13"/>
            <p:cNvSpPr/>
            <p:nvPr/>
          </p:nvSpPr>
          <p:spPr>
            <a:xfrm>
              <a:off x="4782410" y="3331100"/>
              <a:ext cx="41719" cy="37814"/>
            </a:xfrm>
            <a:custGeom>
              <a:avLst/>
              <a:gdLst/>
              <a:ahLst/>
              <a:cxnLst/>
              <a:rect l="l" t="t" r="r" b="b"/>
              <a:pathLst>
                <a:path w="41719" h="37814" extrusionOk="0">
                  <a:moveTo>
                    <a:pt x="41624" y="0"/>
                  </a:moveTo>
                  <a:lnTo>
                    <a:pt x="41720" y="13335"/>
                  </a:lnTo>
                  <a:lnTo>
                    <a:pt x="95" y="37814"/>
                  </a:lnTo>
                  <a:lnTo>
                    <a:pt x="0" y="24479"/>
                  </a:lnTo>
                  <a:lnTo>
                    <a:pt x="34576" y="4191"/>
                  </a:lnTo>
                  <a:lnTo>
                    <a:pt x="41624"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2" name="Google Shape;392;p13"/>
            <p:cNvSpPr/>
            <p:nvPr/>
          </p:nvSpPr>
          <p:spPr>
            <a:xfrm>
              <a:off x="4549619" y="3336720"/>
              <a:ext cx="598074" cy="243848"/>
            </a:xfrm>
            <a:custGeom>
              <a:avLst/>
              <a:gdLst/>
              <a:ahLst/>
              <a:cxnLst/>
              <a:rect l="l" t="t" r="r" b="b"/>
              <a:pathLst>
                <a:path w="598074" h="243848" extrusionOk="0">
                  <a:moveTo>
                    <a:pt x="598075" y="67532"/>
                  </a:moveTo>
                  <a:lnTo>
                    <a:pt x="597789" y="67532"/>
                  </a:lnTo>
                  <a:cubicBezTo>
                    <a:pt x="595979" y="109919"/>
                    <a:pt x="567404" y="159258"/>
                    <a:pt x="511873" y="191929"/>
                  </a:cubicBezTo>
                  <a:cubicBezTo>
                    <a:pt x="395859" y="260223"/>
                    <a:pt x="206692" y="261271"/>
                    <a:pt x="89154" y="194310"/>
                  </a:cubicBezTo>
                  <a:cubicBezTo>
                    <a:pt x="32956" y="162306"/>
                    <a:pt x="3429" y="120491"/>
                    <a:pt x="571" y="78105"/>
                  </a:cubicBezTo>
                  <a:lnTo>
                    <a:pt x="381" y="78105"/>
                  </a:lnTo>
                  <a:lnTo>
                    <a:pt x="381" y="74867"/>
                  </a:lnTo>
                  <a:cubicBezTo>
                    <a:pt x="381" y="73057"/>
                    <a:pt x="381" y="71057"/>
                    <a:pt x="381" y="69247"/>
                  </a:cubicBezTo>
                  <a:lnTo>
                    <a:pt x="0" y="3620"/>
                  </a:lnTo>
                  <a:cubicBezTo>
                    <a:pt x="2381" y="46387"/>
                    <a:pt x="32004" y="88773"/>
                    <a:pt x="88773" y="121063"/>
                  </a:cubicBezTo>
                  <a:cubicBezTo>
                    <a:pt x="206311" y="188024"/>
                    <a:pt x="395478" y="186976"/>
                    <a:pt x="511397" y="118682"/>
                  </a:cubicBezTo>
                  <a:cubicBezTo>
                    <a:pt x="567499" y="85630"/>
                    <a:pt x="596170" y="42958"/>
                    <a:pt x="597503" y="0"/>
                  </a:cubicBezTo>
                  <a:lnTo>
                    <a:pt x="597694" y="0"/>
                  </a:lnTo>
                  <a:lnTo>
                    <a:pt x="598075" y="675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3" name="Google Shape;393;p13"/>
            <p:cNvSpPr/>
            <p:nvPr/>
          </p:nvSpPr>
          <p:spPr>
            <a:xfrm>
              <a:off x="4549619" y="3336720"/>
              <a:ext cx="598074" cy="243848"/>
            </a:xfrm>
            <a:custGeom>
              <a:avLst/>
              <a:gdLst/>
              <a:ahLst/>
              <a:cxnLst/>
              <a:rect l="l" t="t" r="r" b="b"/>
              <a:pathLst>
                <a:path w="598074" h="243848" extrusionOk="0">
                  <a:moveTo>
                    <a:pt x="598075" y="67532"/>
                  </a:moveTo>
                  <a:lnTo>
                    <a:pt x="597789" y="67532"/>
                  </a:lnTo>
                  <a:cubicBezTo>
                    <a:pt x="595979" y="109919"/>
                    <a:pt x="567404" y="159258"/>
                    <a:pt x="511873" y="191929"/>
                  </a:cubicBezTo>
                  <a:cubicBezTo>
                    <a:pt x="395859" y="260223"/>
                    <a:pt x="206692" y="261271"/>
                    <a:pt x="89154" y="194310"/>
                  </a:cubicBezTo>
                  <a:cubicBezTo>
                    <a:pt x="32956" y="162306"/>
                    <a:pt x="3429" y="120491"/>
                    <a:pt x="571" y="78105"/>
                  </a:cubicBezTo>
                  <a:lnTo>
                    <a:pt x="381" y="78105"/>
                  </a:lnTo>
                  <a:lnTo>
                    <a:pt x="381" y="74867"/>
                  </a:lnTo>
                  <a:cubicBezTo>
                    <a:pt x="381" y="73057"/>
                    <a:pt x="381" y="71057"/>
                    <a:pt x="381" y="69247"/>
                  </a:cubicBezTo>
                  <a:lnTo>
                    <a:pt x="0" y="3620"/>
                  </a:lnTo>
                  <a:cubicBezTo>
                    <a:pt x="2381" y="46387"/>
                    <a:pt x="32004" y="88773"/>
                    <a:pt x="88773" y="121063"/>
                  </a:cubicBezTo>
                  <a:cubicBezTo>
                    <a:pt x="206311" y="188024"/>
                    <a:pt x="395478" y="186976"/>
                    <a:pt x="511397" y="118682"/>
                  </a:cubicBezTo>
                  <a:cubicBezTo>
                    <a:pt x="567499" y="85630"/>
                    <a:pt x="596170" y="42958"/>
                    <a:pt x="597503" y="0"/>
                  </a:cubicBezTo>
                  <a:lnTo>
                    <a:pt x="597694" y="0"/>
                  </a:lnTo>
                  <a:lnTo>
                    <a:pt x="598075" y="67532"/>
                  </a:lnTo>
                  <a:close/>
                </a:path>
              </a:pathLst>
            </a:custGeom>
            <a:solidFill>
              <a:srgbClr val="FFFFFF">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4" name="Google Shape;394;p13"/>
            <p:cNvSpPr/>
            <p:nvPr/>
          </p:nvSpPr>
          <p:spPr>
            <a:xfrm>
              <a:off x="4746215" y="3356849"/>
              <a:ext cx="277749" cy="146367"/>
            </a:xfrm>
            <a:custGeom>
              <a:avLst/>
              <a:gdLst/>
              <a:ahLst/>
              <a:cxnLst/>
              <a:rect l="l" t="t" r="r" b="b"/>
              <a:pathLst>
                <a:path w="277749" h="146367" extrusionOk="0">
                  <a:moveTo>
                    <a:pt x="242602" y="39307"/>
                  </a:moveTo>
                  <a:lnTo>
                    <a:pt x="242602" y="25971"/>
                  </a:lnTo>
                  <a:cubicBezTo>
                    <a:pt x="242602" y="25971"/>
                    <a:pt x="250984" y="20923"/>
                    <a:pt x="250984" y="20923"/>
                  </a:cubicBezTo>
                  <a:lnTo>
                    <a:pt x="243935" y="16923"/>
                  </a:lnTo>
                  <a:lnTo>
                    <a:pt x="223456" y="29020"/>
                  </a:lnTo>
                  <a:lnTo>
                    <a:pt x="223456" y="15685"/>
                  </a:lnTo>
                  <a:cubicBezTo>
                    <a:pt x="203168" y="6255"/>
                    <a:pt x="183832" y="1111"/>
                    <a:pt x="165163" y="159"/>
                  </a:cubicBezTo>
                  <a:cubicBezTo>
                    <a:pt x="146495" y="-794"/>
                    <a:pt x="130683" y="2540"/>
                    <a:pt x="117824" y="10160"/>
                  </a:cubicBezTo>
                  <a:cubicBezTo>
                    <a:pt x="105728" y="17304"/>
                    <a:pt x="99346" y="25400"/>
                    <a:pt x="98679" y="34449"/>
                  </a:cubicBezTo>
                  <a:cubicBezTo>
                    <a:pt x="98488" y="37116"/>
                    <a:pt x="98774" y="40069"/>
                    <a:pt x="99631" y="43307"/>
                  </a:cubicBezTo>
                  <a:cubicBezTo>
                    <a:pt x="101537" y="50736"/>
                    <a:pt x="106394" y="59500"/>
                    <a:pt x="114110" y="69596"/>
                  </a:cubicBezTo>
                  <a:lnTo>
                    <a:pt x="119729" y="76835"/>
                  </a:lnTo>
                  <a:lnTo>
                    <a:pt x="119729" y="90170"/>
                  </a:lnTo>
                  <a:cubicBezTo>
                    <a:pt x="119729" y="90170"/>
                    <a:pt x="78200" y="114649"/>
                    <a:pt x="78200" y="114649"/>
                  </a:cubicBezTo>
                  <a:cubicBezTo>
                    <a:pt x="70104" y="109315"/>
                    <a:pt x="61913" y="102743"/>
                    <a:pt x="53721" y="94647"/>
                  </a:cubicBezTo>
                  <a:cubicBezTo>
                    <a:pt x="45625" y="86551"/>
                    <a:pt x="39529" y="79216"/>
                    <a:pt x="35528" y="72453"/>
                  </a:cubicBezTo>
                  <a:lnTo>
                    <a:pt x="35528" y="59119"/>
                  </a:lnTo>
                  <a:cubicBezTo>
                    <a:pt x="35528" y="59119"/>
                    <a:pt x="0" y="79978"/>
                    <a:pt x="0" y="79978"/>
                  </a:cubicBezTo>
                  <a:cubicBezTo>
                    <a:pt x="2096" y="83026"/>
                    <a:pt x="4572" y="86074"/>
                    <a:pt x="7239" y="89122"/>
                  </a:cubicBezTo>
                  <a:cubicBezTo>
                    <a:pt x="16669" y="99695"/>
                    <a:pt x="29813" y="109887"/>
                    <a:pt x="46577" y="119888"/>
                  </a:cubicBezTo>
                  <a:lnTo>
                    <a:pt x="46577" y="133223"/>
                  </a:lnTo>
                  <a:cubicBezTo>
                    <a:pt x="46577" y="133223"/>
                    <a:pt x="31147" y="142367"/>
                    <a:pt x="31147" y="142367"/>
                  </a:cubicBezTo>
                  <a:lnTo>
                    <a:pt x="38195" y="146368"/>
                  </a:lnTo>
                  <a:lnTo>
                    <a:pt x="65627" y="130175"/>
                  </a:lnTo>
                  <a:cubicBezTo>
                    <a:pt x="86106" y="139891"/>
                    <a:pt x="105823" y="145129"/>
                    <a:pt x="124873" y="145987"/>
                  </a:cubicBezTo>
                  <a:cubicBezTo>
                    <a:pt x="143923" y="146844"/>
                    <a:pt x="160496" y="143129"/>
                    <a:pt x="174784" y="134747"/>
                  </a:cubicBezTo>
                  <a:cubicBezTo>
                    <a:pt x="182689" y="130175"/>
                    <a:pt x="187738" y="125127"/>
                    <a:pt x="190214" y="119602"/>
                  </a:cubicBezTo>
                  <a:cubicBezTo>
                    <a:pt x="190595" y="118840"/>
                    <a:pt x="190786" y="118078"/>
                    <a:pt x="191071" y="117316"/>
                  </a:cubicBezTo>
                  <a:cubicBezTo>
                    <a:pt x="190786" y="116269"/>
                    <a:pt x="190405" y="115126"/>
                    <a:pt x="190024" y="113983"/>
                  </a:cubicBezTo>
                  <a:cubicBezTo>
                    <a:pt x="187452" y="106839"/>
                    <a:pt x="180785" y="96266"/>
                    <a:pt x="169831" y="82264"/>
                  </a:cubicBezTo>
                  <a:lnTo>
                    <a:pt x="169831" y="68929"/>
                  </a:lnTo>
                  <a:cubicBezTo>
                    <a:pt x="169831" y="68929"/>
                    <a:pt x="209264" y="45688"/>
                    <a:pt x="209264" y="45688"/>
                  </a:cubicBezTo>
                  <a:cubicBezTo>
                    <a:pt x="222885" y="54928"/>
                    <a:pt x="233839" y="65215"/>
                    <a:pt x="242316" y="76645"/>
                  </a:cubicBezTo>
                  <a:lnTo>
                    <a:pt x="277749" y="67691"/>
                  </a:lnTo>
                  <a:cubicBezTo>
                    <a:pt x="268891" y="57880"/>
                    <a:pt x="257175" y="48451"/>
                    <a:pt x="242697" y="39497"/>
                  </a:cubicBezTo>
                  <a:close/>
                  <a:moveTo>
                    <a:pt x="136970" y="118840"/>
                  </a:moveTo>
                  <a:cubicBezTo>
                    <a:pt x="136970" y="121603"/>
                    <a:pt x="135255" y="123888"/>
                    <a:pt x="132017" y="125794"/>
                  </a:cubicBezTo>
                  <a:cubicBezTo>
                    <a:pt x="123539" y="130746"/>
                    <a:pt x="112109" y="130366"/>
                    <a:pt x="97727" y="124555"/>
                  </a:cubicBezTo>
                  <a:lnTo>
                    <a:pt x="97727" y="111220"/>
                  </a:lnTo>
                  <a:cubicBezTo>
                    <a:pt x="97727" y="111220"/>
                    <a:pt x="131064" y="91599"/>
                    <a:pt x="131064" y="91599"/>
                  </a:cubicBezTo>
                  <a:cubicBezTo>
                    <a:pt x="134493" y="96742"/>
                    <a:pt x="136398" y="101028"/>
                    <a:pt x="136874" y="104267"/>
                  </a:cubicBezTo>
                  <a:cubicBezTo>
                    <a:pt x="136874" y="104743"/>
                    <a:pt x="136970" y="105220"/>
                    <a:pt x="136874" y="105696"/>
                  </a:cubicBezTo>
                  <a:lnTo>
                    <a:pt x="136874" y="118840"/>
                  </a:lnTo>
                  <a:close/>
                  <a:moveTo>
                    <a:pt x="190214" y="48546"/>
                  </a:moveTo>
                  <a:lnTo>
                    <a:pt x="158687" y="67120"/>
                  </a:lnTo>
                  <a:cubicBezTo>
                    <a:pt x="155162" y="62071"/>
                    <a:pt x="153353" y="57880"/>
                    <a:pt x="153162" y="54832"/>
                  </a:cubicBezTo>
                  <a:lnTo>
                    <a:pt x="153162" y="41497"/>
                  </a:lnTo>
                  <a:cubicBezTo>
                    <a:pt x="152876" y="38449"/>
                    <a:pt x="154686" y="35687"/>
                    <a:pt x="158687" y="33401"/>
                  </a:cubicBezTo>
                  <a:cubicBezTo>
                    <a:pt x="166211" y="28924"/>
                    <a:pt x="176784" y="29496"/>
                    <a:pt x="190119" y="35211"/>
                  </a:cubicBezTo>
                  <a:lnTo>
                    <a:pt x="190119" y="48546"/>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5" name="Google Shape;395;p13"/>
            <p:cNvSpPr/>
            <p:nvPr/>
          </p:nvSpPr>
          <p:spPr>
            <a:xfrm>
              <a:off x="4802126" y="3360056"/>
              <a:ext cx="39242" cy="23537"/>
            </a:xfrm>
            <a:custGeom>
              <a:avLst/>
              <a:gdLst/>
              <a:ahLst/>
              <a:cxnLst/>
              <a:rect l="l" t="t" r="r" b="b"/>
              <a:pathLst>
                <a:path w="39242" h="23537" extrusionOk="0">
                  <a:moveTo>
                    <a:pt x="39148" y="0"/>
                  </a:moveTo>
                  <a:lnTo>
                    <a:pt x="39148" y="13145"/>
                  </a:lnTo>
                  <a:cubicBezTo>
                    <a:pt x="39148" y="15907"/>
                    <a:pt x="37529" y="18193"/>
                    <a:pt x="34290" y="20098"/>
                  </a:cubicBezTo>
                  <a:cubicBezTo>
                    <a:pt x="25813" y="25051"/>
                    <a:pt x="14383" y="24670"/>
                    <a:pt x="0" y="18859"/>
                  </a:cubicBezTo>
                  <a:lnTo>
                    <a:pt x="0" y="5524"/>
                  </a:lnTo>
                  <a:cubicBezTo>
                    <a:pt x="5525" y="7811"/>
                    <a:pt x="10573" y="9239"/>
                    <a:pt x="15335" y="9811"/>
                  </a:cubicBezTo>
                  <a:cubicBezTo>
                    <a:pt x="22765" y="10858"/>
                    <a:pt x="29051" y="9811"/>
                    <a:pt x="34290" y="6763"/>
                  </a:cubicBezTo>
                  <a:cubicBezTo>
                    <a:pt x="35338" y="6191"/>
                    <a:pt x="36195" y="5524"/>
                    <a:pt x="36862" y="4953"/>
                  </a:cubicBezTo>
                  <a:cubicBezTo>
                    <a:pt x="38386" y="3524"/>
                    <a:pt x="39243" y="1810"/>
                    <a:pt x="39243" y="0"/>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6" name="Google Shape;396;p13"/>
            <p:cNvSpPr/>
            <p:nvPr/>
          </p:nvSpPr>
          <p:spPr>
            <a:xfrm>
              <a:off x="4969576" y="3360437"/>
              <a:ext cx="39147" cy="25431"/>
            </a:xfrm>
            <a:custGeom>
              <a:avLst/>
              <a:gdLst/>
              <a:ahLst/>
              <a:cxnLst/>
              <a:rect l="l" t="t" r="r" b="b"/>
              <a:pathLst>
                <a:path w="39147" h="25431" extrusionOk="0">
                  <a:moveTo>
                    <a:pt x="39148" y="10668"/>
                  </a:moveTo>
                  <a:lnTo>
                    <a:pt x="27622" y="17431"/>
                  </a:lnTo>
                  <a:lnTo>
                    <a:pt x="20574" y="13430"/>
                  </a:lnTo>
                  <a:lnTo>
                    <a:pt x="95" y="25432"/>
                  </a:lnTo>
                  <a:lnTo>
                    <a:pt x="0" y="12097"/>
                  </a:lnTo>
                  <a:lnTo>
                    <a:pt x="20479" y="0"/>
                  </a:lnTo>
                  <a:lnTo>
                    <a:pt x="39148" y="10668"/>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7" name="Google Shape;397;p13"/>
            <p:cNvSpPr/>
            <p:nvPr/>
          </p:nvSpPr>
          <p:spPr>
            <a:xfrm>
              <a:off x="4543661" y="3363655"/>
              <a:ext cx="597706" cy="346262"/>
            </a:xfrm>
            <a:custGeom>
              <a:avLst/>
              <a:gdLst/>
              <a:ahLst/>
              <a:cxnLst/>
              <a:rect l="l" t="t" r="r" b="b"/>
              <a:pathLst>
                <a:path w="597706" h="346262" extrusionOk="0">
                  <a:moveTo>
                    <a:pt x="597651" y="175662"/>
                  </a:moveTo>
                  <a:cubicBezTo>
                    <a:pt x="596413" y="218619"/>
                    <a:pt x="567742" y="261291"/>
                    <a:pt x="511545" y="294343"/>
                  </a:cubicBezTo>
                  <a:cubicBezTo>
                    <a:pt x="395626" y="362637"/>
                    <a:pt x="206459" y="363685"/>
                    <a:pt x="88921" y="296724"/>
                  </a:cubicBezTo>
                  <a:cubicBezTo>
                    <a:pt x="32152" y="264434"/>
                    <a:pt x="2529" y="222048"/>
                    <a:pt x="148" y="179281"/>
                  </a:cubicBezTo>
                  <a:lnTo>
                    <a:pt x="148" y="178995"/>
                  </a:lnTo>
                  <a:cubicBezTo>
                    <a:pt x="-2329" y="133371"/>
                    <a:pt x="26341" y="87079"/>
                    <a:pt x="86158" y="51932"/>
                  </a:cubicBezTo>
                  <a:cubicBezTo>
                    <a:pt x="202173" y="-16362"/>
                    <a:pt x="391340" y="-17410"/>
                    <a:pt x="508878" y="49455"/>
                  </a:cubicBezTo>
                  <a:cubicBezTo>
                    <a:pt x="569457" y="84031"/>
                    <a:pt x="599175" y="129846"/>
                    <a:pt x="597651" y="175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8" name="Google Shape;398;p13"/>
            <p:cNvSpPr/>
            <p:nvPr/>
          </p:nvSpPr>
          <p:spPr>
            <a:xfrm>
              <a:off x="4753454" y="3370187"/>
              <a:ext cx="270509" cy="133124"/>
            </a:xfrm>
            <a:custGeom>
              <a:avLst/>
              <a:gdLst/>
              <a:ahLst/>
              <a:cxnLst/>
              <a:rect l="l" t="t" r="r" b="b"/>
              <a:pathLst>
                <a:path w="270509" h="133124" extrusionOk="0">
                  <a:moveTo>
                    <a:pt x="235363" y="25969"/>
                  </a:moveTo>
                  <a:lnTo>
                    <a:pt x="235363" y="12633"/>
                  </a:lnTo>
                  <a:cubicBezTo>
                    <a:pt x="235363" y="12633"/>
                    <a:pt x="243745" y="7585"/>
                    <a:pt x="243745" y="7585"/>
                  </a:cubicBezTo>
                  <a:lnTo>
                    <a:pt x="236696" y="3585"/>
                  </a:lnTo>
                  <a:lnTo>
                    <a:pt x="216217" y="15681"/>
                  </a:lnTo>
                  <a:cubicBezTo>
                    <a:pt x="196024" y="6252"/>
                    <a:pt x="176689" y="1013"/>
                    <a:pt x="158020" y="156"/>
                  </a:cubicBezTo>
                  <a:cubicBezTo>
                    <a:pt x="139351" y="-797"/>
                    <a:pt x="123539" y="2632"/>
                    <a:pt x="110680" y="10252"/>
                  </a:cubicBezTo>
                  <a:cubicBezTo>
                    <a:pt x="100584" y="16158"/>
                    <a:pt x="94488" y="22730"/>
                    <a:pt x="92392" y="30064"/>
                  </a:cubicBezTo>
                  <a:cubicBezTo>
                    <a:pt x="94297" y="37494"/>
                    <a:pt x="99155" y="46257"/>
                    <a:pt x="106871" y="56353"/>
                  </a:cubicBezTo>
                  <a:lnTo>
                    <a:pt x="112490" y="63592"/>
                  </a:lnTo>
                  <a:lnTo>
                    <a:pt x="112490" y="76927"/>
                  </a:lnTo>
                  <a:cubicBezTo>
                    <a:pt x="112490" y="76927"/>
                    <a:pt x="70961" y="101406"/>
                    <a:pt x="70961" y="101406"/>
                  </a:cubicBezTo>
                  <a:cubicBezTo>
                    <a:pt x="62865" y="96072"/>
                    <a:pt x="54673" y="89500"/>
                    <a:pt x="46482" y="81404"/>
                  </a:cubicBezTo>
                  <a:cubicBezTo>
                    <a:pt x="38386" y="73308"/>
                    <a:pt x="32290" y="65973"/>
                    <a:pt x="28289" y="59211"/>
                  </a:cubicBezTo>
                  <a:lnTo>
                    <a:pt x="0" y="75879"/>
                  </a:lnTo>
                  <a:cubicBezTo>
                    <a:pt x="9430" y="86452"/>
                    <a:pt x="22574" y="96644"/>
                    <a:pt x="39338" y="106645"/>
                  </a:cubicBezTo>
                  <a:lnTo>
                    <a:pt x="39338" y="119980"/>
                  </a:lnTo>
                  <a:cubicBezTo>
                    <a:pt x="39338" y="119980"/>
                    <a:pt x="23908" y="129124"/>
                    <a:pt x="23908" y="129124"/>
                  </a:cubicBezTo>
                  <a:lnTo>
                    <a:pt x="30956" y="133125"/>
                  </a:lnTo>
                  <a:lnTo>
                    <a:pt x="58388" y="116932"/>
                  </a:lnTo>
                  <a:cubicBezTo>
                    <a:pt x="78867" y="126648"/>
                    <a:pt x="98584" y="131886"/>
                    <a:pt x="117634" y="132744"/>
                  </a:cubicBezTo>
                  <a:cubicBezTo>
                    <a:pt x="136684" y="133601"/>
                    <a:pt x="153257" y="129886"/>
                    <a:pt x="167545" y="121504"/>
                  </a:cubicBezTo>
                  <a:cubicBezTo>
                    <a:pt x="175450" y="116932"/>
                    <a:pt x="180499" y="111884"/>
                    <a:pt x="182975" y="106359"/>
                  </a:cubicBezTo>
                  <a:cubicBezTo>
                    <a:pt x="183356" y="105597"/>
                    <a:pt x="183547" y="104836"/>
                    <a:pt x="183832" y="104073"/>
                  </a:cubicBezTo>
                  <a:cubicBezTo>
                    <a:pt x="183547" y="103026"/>
                    <a:pt x="183166" y="101883"/>
                    <a:pt x="182785" y="100740"/>
                  </a:cubicBezTo>
                  <a:cubicBezTo>
                    <a:pt x="180213" y="93596"/>
                    <a:pt x="173546" y="83023"/>
                    <a:pt x="162592" y="69021"/>
                  </a:cubicBezTo>
                  <a:lnTo>
                    <a:pt x="162592" y="55686"/>
                  </a:lnTo>
                  <a:cubicBezTo>
                    <a:pt x="162592" y="55686"/>
                    <a:pt x="202025" y="32445"/>
                    <a:pt x="202025" y="32445"/>
                  </a:cubicBezTo>
                  <a:cubicBezTo>
                    <a:pt x="215646" y="41685"/>
                    <a:pt x="226600" y="51972"/>
                    <a:pt x="235077" y="63402"/>
                  </a:cubicBezTo>
                  <a:lnTo>
                    <a:pt x="270510" y="54448"/>
                  </a:lnTo>
                  <a:cubicBezTo>
                    <a:pt x="261652" y="44637"/>
                    <a:pt x="249936" y="35208"/>
                    <a:pt x="235458" y="26254"/>
                  </a:cubicBezTo>
                  <a:close/>
                  <a:moveTo>
                    <a:pt x="129730" y="105502"/>
                  </a:moveTo>
                  <a:cubicBezTo>
                    <a:pt x="129730" y="108264"/>
                    <a:pt x="128016" y="110550"/>
                    <a:pt x="124778" y="112455"/>
                  </a:cubicBezTo>
                  <a:cubicBezTo>
                    <a:pt x="116300" y="117408"/>
                    <a:pt x="104870" y="117027"/>
                    <a:pt x="90488" y="111217"/>
                  </a:cubicBezTo>
                  <a:lnTo>
                    <a:pt x="90488" y="97882"/>
                  </a:lnTo>
                  <a:cubicBezTo>
                    <a:pt x="90488" y="97882"/>
                    <a:pt x="123825" y="78261"/>
                    <a:pt x="123825" y="78261"/>
                  </a:cubicBezTo>
                  <a:cubicBezTo>
                    <a:pt x="127254" y="83404"/>
                    <a:pt x="129159" y="87690"/>
                    <a:pt x="129635" y="90929"/>
                  </a:cubicBezTo>
                  <a:cubicBezTo>
                    <a:pt x="129635" y="91405"/>
                    <a:pt x="129730" y="91881"/>
                    <a:pt x="129635" y="92358"/>
                  </a:cubicBezTo>
                  <a:lnTo>
                    <a:pt x="129635" y="105502"/>
                  </a:lnTo>
                  <a:close/>
                  <a:moveTo>
                    <a:pt x="182975" y="35208"/>
                  </a:moveTo>
                  <a:lnTo>
                    <a:pt x="151447" y="53781"/>
                  </a:lnTo>
                  <a:cubicBezTo>
                    <a:pt x="147923" y="48733"/>
                    <a:pt x="146113" y="44542"/>
                    <a:pt x="145923" y="41494"/>
                  </a:cubicBezTo>
                  <a:lnTo>
                    <a:pt x="145923" y="28159"/>
                  </a:lnTo>
                  <a:cubicBezTo>
                    <a:pt x="145637" y="25111"/>
                    <a:pt x="147447" y="22349"/>
                    <a:pt x="151447" y="20063"/>
                  </a:cubicBezTo>
                  <a:cubicBezTo>
                    <a:pt x="158972" y="15586"/>
                    <a:pt x="169545" y="16158"/>
                    <a:pt x="182880" y="21873"/>
                  </a:cubicBezTo>
                  <a:lnTo>
                    <a:pt x="182880" y="35208"/>
                  </a:lnTo>
                  <a:close/>
                </a:path>
              </a:pathLst>
            </a:custGeom>
            <a:solidFill>
              <a:srgbClr val="FFC7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9" name="Google Shape;399;p13"/>
            <p:cNvSpPr/>
            <p:nvPr/>
          </p:nvSpPr>
          <p:spPr>
            <a:xfrm>
              <a:off x="4724022" y="3374153"/>
              <a:ext cx="26955" cy="22383"/>
            </a:xfrm>
            <a:custGeom>
              <a:avLst/>
              <a:gdLst/>
              <a:ahLst/>
              <a:cxnLst/>
              <a:rect l="l" t="t" r="r" b="b"/>
              <a:pathLst>
                <a:path w="26955" h="22383" extrusionOk="0">
                  <a:moveTo>
                    <a:pt x="26956" y="0"/>
                  </a:moveTo>
                  <a:lnTo>
                    <a:pt x="26956" y="13335"/>
                  </a:lnTo>
                  <a:lnTo>
                    <a:pt x="11525" y="22384"/>
                  </a:lnTo>
                  <a:lnTo>
                    <a:pt x="0" y="15907"/>
                  </a:lnTo>
                  <a:lnTo>
                    <a:pt x="16097" y="6477"/>
                  </a:lnTo>
                  <a:lnTo>
                    <a:pt x="26956"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0" name="Google Shape;400;p13"/>
            <p:cNvSpPr/>
            <p:nvPr/>
          </p:nvSpPr>
          <p:spPr>
            <a:xfrm>
              <a:off x="4988912" y="3382821"/>
              <a:ext cx="43719" cy="41529"/>
            </a:xfrm>
            <a:custGeom>
              <a:avLst/>
              <a:gdLst/>
              <a:ahLst/>
              <a:cxnLst/>
              <a:rect l="l" t="t" r="r" b="b"/>
              <a:pathLst>
                <a:path w="43719" h="41529" extrusionOk="0">
                  <a:moveTo>
                    <a:pt x="43720" y="39338"/>
                  </a:moveTo>
                  <a:lnTo>
                    <a:pt x="35052" y="41529"/>
                  </a:lnTo>
                  <a:cubicBezTo>
                    <a:pt x="26194" y="31718"/>
                    <a:pt x="14478" y="22288"/>
                    <a:pt x="0" y="13335"/>
                  </a:cubicBezTo>
                  <a:lnTo>
                    <a:pt x="0" y="0"/>
                  </a:lnTo>
                  <a:cubicBezTo>
                    <a:pt x="3715" y="2381"/>
                    <a:pt x="7239" y="4667"/>
                    <a:pt x="10573" y="7049"/>
                  </a:cubicBezTo>
                  <a:cubicBezTo>
                    <a:pt x="25051" y="17336"/>
                    <a:pt x="36100" y="28099"/>
                    <a:pt x="43720" y="39338"/>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1" name="Google Shape;401;p13"/>
            <p:cNvSpPr/>
            <p:nvPr/>
          </p:nvSpPr>
          <p:spPr>
            <a:xfrm>
              <a:off x="4904901" y="3392155"/>
              <a:ext cx="31527" cy="31813"/>
            </a:xfrm>
            <a:custGeom>
              <a:avLst/>
              <a:gdLst/>
              <a:ahLst/>
              <a:cxnLst/>
              <a:rect l="l" t="t" r="r" b="b"/>
              <a:pathLst>
                <a:path w="31527" h="31813" extrusionOk="0">
                  <a:moveTo>
                    <a:pt x="31432" y="0"/>
                  </a:moveTo>
                  <a:lnTo>
                    <a:pt x="31528" y="13335"/>
                  </a:lnTo>
                  <a:lnTo>
                    <a:pt x="0" y="31813"/>
                  </a:lnTo>
                  <a:lnTo>
                    <a:pt x="0" y="18479"/>
                  </a:lnTo>
                  <a:lnTo>
                    <a:pt x="16288" y="8858"/>
                  </a:lnTo>
                  <a:lnTo>
                    <a:pt x="31432"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2" name="Google Shape;402;p13"/>
            <p:cNvSpPr/>
            <p:nvPr/>
          </p:nvSpPr>
          <p:spPr>
            <a:xfrm>
              <a:off x="4899472" y="3398346"/>
              <a:ext cx="5429" cy="25622"/>
            </a:xfrm>
            <a:custGeom>
              <a:avLst/>
              <a:gdLst/>
              <a:ahLst/>
              <a:cxnLst/>
              <a:rect l="l" t="t" r="r" b="b"/>
              <a:pathLst>
                <a:path w="5429" h="25622" extrusionOk="0">
                  <a:moveTo>
                    <a:pt x="5429" y="12287"/>
                  </a:moveTo>
                  <a:lnTo>
                    <a:pt x="5429" y="25622"/>
                  </a:lnTo>
                  <a:cubicBezTo>
                    <a:pt x="2000" y="20574"/>
                    <a:pt x="191" y="16383"/>
                    <a:pt x="0" y="13335"/>
                  </a:cubicBezTo>
                  <a:lnTo>
                    <a:pt x="0" y="0"/>
                  </a:lnTo>
                  <a:cubicBezTo>
                    <a:pt x="0" y="2000"/>
                    <a:pt x="857" y="4572"/>
                    <a:pt x="2477" y="7429"/>
                  </a:cubicBezTo>
                  <a:cubicBezTo>
                    <a:pt x="3238" y="8954"/>
                    <a:pt x="4286" y="10478"/>
                    <a:pt x="5429" y="121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3" name="Google Shape;403;p13"/>
            <p:cNvSpPr/>
            <p:nvPr/>
          </p:nvSpPr>
          <p:spPr>
            <a:xfrm>
              <a:off x="4610483" y="3402447"/>
              <a:ext cx="464073" cy="268690"/>
            </a:xfrm>
            <a:custGeom>
              <a:avLst/>
              <a:gdLst/>
              <a:ahLst/>
              <a:cxnLst/>
              <a:rect l="l" t="t" r="r" b="b"/>
              <a:pathLst>
                <a:path w="464073" h="268690" extrusionOk="0">
                  <a:moveTo>
                    <a:pt x="463773" y="140679"/>
                  </a:moveTo>
                  <a:cubicBezTo>
                    <a:pt x="461011" y="172493"/>
                    <a:pt x="438818" y="203830"/>
                    <a:pt x="397194" y="228404"/>
                  </a:cubicBezTo>
                  <a:cubicBezTo>
                    <a:pt x="307182" y="281363"/>
                    <a:pt x="160307" y="282221"/>
                    <a:pt x="69057" y="230310"/>
                  </a:cubicBezTo>
                  <a:cubicBezTo>
                    <a:pt x="26480" y="206116"/>
                    <a:pt x="3620" y="174684"/>
                    <a:pt x="382" y="142584"/>
                  </a:cubicBezTo>
                  <a:cubicBezTo>
                    <a:pt x="-3238" y="105913"/>
                    <a:pt x="18861" y="68575"/>
                    <a:pt x="66866" y="40286"/>
                  </a:cubicBezTo>
                  <a:cubicBezTo>
                    <a:pt x="156878" y="-12673"/>
                    <a:pt x="303753" y="-13531"/>
                    <a:pt x="395003" y="38381"/>
                  </a:cubicBezTo>
                  <a:cubicBezTo>
                    <a:pt x="444056" y="66289"/>
                    <a:pt x="467012" y="103818"/>
                    <a:pt x="463773" y="140679"/>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4" name="Google Shape;404;p13"/>
            <p:cNvSpPr/>
            <p:nvPr/>
          </p:nvSpPr>
          <p:spPr>
            <a:xfrm>
              <a:off x="4781563" y="3415968"/>
              <a:ext cx="84" cy="13334"/>
            </a:xfrm>
            <a:custGeom>
              <a:avLst/>
              <a:gdLst/>
              <a:ahLst/>
              <a:cxnLst/>
              <a:rect l="l" t="t" r="r" b="b"/>
              <a:pathLst>
                <a:path w="84" h="13334" extrusionOk="0">
                  <a:moveTo>
                    <a:pt x="85" y="0"/>
                  </a:moveTo>
                  <a:lnTo>
                    <a:pt x="85" y="13335"/>
                  </a:lnTo>
                  <a:cubicBezTo>
                    <a:pt x="-106" y="12002"/>
                    <a:pt x="85" y="0"/>
                    <a:pt x="85" y="0"/>
                  </a:cubicBezTo>
                  <a:close/>
                </a:path>
              </a:pathLst>
            </a:custGeom>
            <a:gradFill>
              <a:gsLst>
                <a:gs pos="0">
                  <a:srgbClr val="07C3B7"/>
                </a:gs>
                <a:gs pos="44000">
                  <a:srgbClr val="346485"/>
                </a:gs>
                <a:gs pos="100000">
                  <a:srgbClr val="292375"/>
                </a:gs>
              </a:gsLst>
              <a:lin ang="1153192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5" name="Google Shape;405;p13"/>
            <p:cNvSpPr/>
            <p:nvPr/>
          </p:nvSpPr>
          <p:spPr>
            <a:xfrm>
              <a:off x="4781743" y="3415968"/>
              <a:ext cx="42576" cy="55530"/>
            </a:xfrm>
            <a:custGeom>
              <a:avLst/>
              <a:gdLst/>
              <a:ahLst/>
              <a:cxnLst/>
              <a:rect l="l" t="t" r="r" b="b"/>
              <a:pathLst>
                <a:path w="42576" h="55530" extrusionOk="0">
                  <a:moveTo>
                    <a:pt x="42577" y="42196"/>
                  </a:moveTo>
                  <a:lnTo>
                    <a:pt x="42577" y="55531"/>
                  </a:lnTo>
                  <a:cubicBezTo>
                    <a:pt x="34576" y="50197"/>
                    <a:pt x="26384" y="43624"/>
                    <a:pt x="18193" y="35528"/>
                  </a:cubicBezTo>
                  <a:cubicBezTo>
                    <a:pt x="10096" y="27432"/>
                    <a:pt x="4000" y="20098"/>
                    <a:pt x="0" y="13335"/>
                  </a:cubicBezTo>
                  <a:lnTo>
                    <a:pt x="0" y="0"/>
                  </a:lnTo>
                  <a:cubicBezTo>
                    <a:pt x="4000" y="6763"/>
                    <a:pt x="10096" y="14097"/>
                    <a:pt x="18193" y="22193"/>
                  </a:cubicBezTo>
                  <a:cubicBezTo>
                    <a:pt x="26384" y="30194"/>
                    <a:pt x="34480" y="36862"/>
                    <a:pt x="42577" y="42196"/>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6" name="Google Shape;406;p13"/>
            <p:cNvSpPr/>
            <p:nvPr/>
          </p:nvSpPr>
          <p:spPr>
            <a:xfrm>
              <a:off x="4610865" y="3422450"/>
              <a:ext cx="463391" cy="254116"/>
            </a:xfrm>
            <a:custGeom>
              <a:avLst/>
              <a:gdLst/>
              <a:ahLst/>
              <a:cxnLst/>
              <a:rect l="l" t="t" r="r" b="b"/>
              <a:pathLst>
                <a:path w="463391" h="254116" extrusionOk="0">
                  <a:moveTo>
                    <a:pt x="463391" y="126106"/>
                  </a:moveTo>
                  <a:cubicBezTo>
                    <a:pt x="460629" y="157919"/>
                    <a:pt x="438436" y="189257"/>
                    <a:pt x="396812" y="213831"/>
                  </a:cubicBezTo>
                  <a:cubicBezTo>
                    <a:pt x="306800" y="266790"/>
                    <a:pt x="159925" y="267647"/>
                    <a:pt x="68675" y="215736"/>
                  </a:cubicBezTo>
                  <a:cubicBezTo>
                    <a:pt x="26098" y="191543"/>
                    <a:pt x="3238" y="160110"/>
                    <a:pt x="0" y="128011"/>
                  </a:cubicBezTo>
                  <a:cubicBezTo>
                    <a:pt x="2762" y="96197"/>
                    <a:pt x="24955" y="64860"/>
                    <a:pt x="66580" y="40286"/>
                  </a:cubicBezTo>
                  <a:cubicBezTo>
                    <a:pt x="156591" y="-12673"/>
                    <a:pt x="303466" y="-13531"/>
                    <a:pt x="394716" y="38381"/>
                  </a:cubicBezTo>
                  <a:cubicBezTo>
                    <a:pt x="437293" y="62574"/>
                    <a:pt x="460153" y="94102"/>
                    <a:pt x="463391" y="126106"/>
                  </a:cubicBezTo>
                  <a:close/>
                </a:path>
              </a:pathLst>
            </a:custGeom>
            <a:solidFill>
              <a:srgbClr val="FFD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7" name="Google Shape;407;p13"/>
            <p:cNvSpPr/>
            <p:nvPr/>
          </p:nvSpPr>
          <p:spPr>
            <a:xfrm>
              <a:off x="4916046" y="3425683"/>
              <a:ext cx="22065" cy="48387"/>
            </a:xfrm>
            <a:custGeom>
              <a:avLst/>
              <a:gdLst/>
              <a:ahLst/>
              <a:cxnLst/>
              <a:rect l="l" t="t" r="r" b="b"/>
              <a:pathLst>
                <a:path w="22065" h="48387" extrusionOk="0">
                  <a:moveTo>
                    <a:pt x="21241" y="48387"/>
                  </a:moveTo>
                  <a:cubicBezTo>
                    <a:pt x="20955" y="47339"/>
                    <a:pt x="20574" y="46196"/>
                    <a:pt x="20193" y="45053"/>
                  </a:cubicBezTo>
                  <a:cubicBezTo>
                    <a:pt x="17621" y="37910"/>
                    <a:pt x="10954" y="27337"/>
                    <a:pt x="0" y="13335"/>
                  </a:cubicBezTo>
                  <a:lnTo>
                    <a:pt x="0" y="0"/>
                  </a:lnTo>
                  <a:cubicBezTo>
                    <a:pt x="2476" y="3238"/>
                    <a:pt x="4763" y="6382"/>
                    <a:pt x="6858" y="9239"/>
                  </a:cubicBezTo>
                  <a:cubicBezTo>
                    <a:pt x="13811" y="18764"/>
                    <a:pt x="18192" y="26289"/>
                    <a:pt x="20098" y="31718"/>
                  </a:cubicBezTo>
                  <a:cubicBezTo>
                    <a:pt x="22288" y="37910"/>
                    <a:pt x="22669" y="43434"/>
                    <a:pt x="21145" y="482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8" name="Google Shape;408;p13"/>
            <p:cNvSpPr/>
            <p:nvPr/>
          </p:nvSpPr>
          <p:spPr>
            <a:xfrm>
              <a:off x="4824320" y="3433684"/>
              <a:ext cx="41624" cy="37719"/>
            </a:xfrm>
            <a:custGeom>
              <a:avLst/>
              <a:gdLst/>
              <a:ahLst/>
              <a:cxnLst/>
              <a:rect l="l" t="t" r="r" b="b"/>
              <a:pathLst>
                <a:path w="41624" h="37719" extrusionOk="0">
                  <a:moveTo>
                    <a:pt x="41529" y="0"/>
                  </a:moveTo>
                  <a:lnTo>
                    <a:pt x="41624" y="13240"/>
                  </a:lnTo>
                  <a:lnTo>
                    <a:pt x="0" y="37719"/>
                  </a:lnTo>
                  <a:lnTo>
                    <a:pt x="0" y="24479"/>
                  </a:lnTo>
                  <a:lnTo>
                    <a:pt x="34576" y="4096"/>
                  </a:lnTo>
                  <a:lnTo>
                    <a:pt x="41529"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9" name="Google Shape;409;p13"/>
            <p:cNvSpPr/>
            <p:nvPr/>
          </p:nvSpPr>
          <p:spPr>
            <a:xfrm>
              <a:off x="4591433" y="3439209"/>
              <a:ext cx="598074" cy="243848"/>
            </a:xfrm>
            <a:custGeom>
              <a:avLst/>
              <a:gdLst/>
              <a:ahLst/>
              <a:cxnLst/>
              <a:rect l="l" t="t" r="r" b="b"/>
              <a:pathLst>
                <a:path w="598074" h="243848" extrusionOk="0">
                  <a:moveTo>
                    <a:pt x="598075" y="67532"/>
                  </a:moveTo>
                  <a:lnTo>
                    <a:pt x="597789" y="67532"/>
                  </a:lnTo>
                  <a:cubicBezTo>
                    <a:pt x="595979" y="109919"/>
                    <a:pt x="567404" y="159258"/>
                    <a:pt x="511873" y="191929"/>
                  </a:cubicBezTo>
                  <a:cubicBezTo>
                    <a:pt x="395859" y="260223"/>
                    <a:pt x="206693" y="261271"/>
                    <a:pt x="89154" y="194310"/>
                  </a:cubicBezTo>
                  <a:cubicBezTo>
                    <a:pt x="32956" y="162306"/>
                    <a:pt x="3429" y="120491"/>
                    <a:pt x="571" y="78105"/>
                  </a:cubicBezTo>
                  <a:lnTo>
                    <a:pt x="381" y="78105"/>
                  </a:lnTo>
                  <a:lnTo>
                    <a:pt x="381" y="74866"/>
                  </a:lnTo>
                  <a:cubicBezTo>
                    <a:pt x="381" y="73057"/>
                    <a:pt x="381" y="71056"/>
                    <a:pt x="381" y="69247"/>
                  </a:cubicBezTo>
                  <a:lnTo>
                    <a:pt x="0" y="3620"/>
                  </a:lnTo>
                  <a:cubicBezTo>
                    <a:pt x="2381" y="46387"/>
                    <a:pt x="32004" y="88773"/>
                    <a:pt x="88773" y="121063"/>
                  </a:cubicBezTo>
                  <a:cubicBezTo>
                    <a:pt x="206312" y="188023"/>
                    <a:pt x="395478" y="186976"/>
                    <a:pt x="511397" y="118681"/>
                  </a:cubicBezTo>
                  <a:cubicBezTo>
                    <a:pt x="567500" y="85630"/>
                    <a:pt x="596170" y="42958"/>
                    <a:pt x="597503" y="0"/>
                  </a:cubicBezTo>
                  <a:lnTo>
                    <a:pt x="597694" y="0"/>
                  </a:lnTo>
                  <a:lnTo>
                    <a:pt x="598075" y="675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0" name="Google Shape;410;p13"/>
            <p:cNvSpPr/>
            <p:nvPr/>
          </p:nvSpPr>
          <p:spPr>
            <a:xfrm>
              <a:off x="4698685" y="3456957"/>
              <a:ext cx="277749" cy="146367"/>
            </a:xfrm>
            <a:custGeom>
              <a:avLst/>
              <a:gdLst/>
              <a:ahLst/>
              <a:cxnLst/>
              <a:rect l="l" t="t" r="r" b="b"/>
              <a:pathLst>
                <a:path w="277749" h="146367" extrusionOk="0">
                  <a:moveTo>
                    <a:pt x="242411" y="39306"/>
                  </a:moveTo>
                  <a:lnTo>
                    <a:pt x="242411" y="25971"/>
                  </a:lnTo>
                  <a:cubicBezTo>
                    <a:pt x="242411" y="25971"/>
                    <a:pt x="250793" y="20923"/>
                    <a:pt x="250793" y="20923"/>
                  </a:cubicBezTo>
                  <a:lnTo>
                    <a:pt x="243745" y="16923"/>
                  </a:lnTo>
                  <a:lnTo>
                    <a:pt x="223266" y="29020"/>
                  </a:lnTo>
                  <a:lnTo>
                    <a:pt x="223266" y="15685"/>
                  </a:lnTo>
                  <a:cubicBezTo>
                    <a:pt x="202978" y="6255"/>
                    <a:pt x="183642" y="1111"/>
                    <a:pt x="164973" y="159"/>
                  </a:cubicBezTo>
                  <a:cubicBezTo>
                    <a:pt x="146304" y="-794"/>
                    <a:pt x="130492" y="2540"/>
                    <a:pt x="117634" y="10160"/>
                  </a:cubicBezTo>
                  <a:cubicBezTo>
                    <a:pt x="105537" y="17304"/>
                    <a:pt x="99155" y="25400"/>
                    <a:pt x="98488" y="34449"/>
                  </a:cubicBezTo>
                  <a:cubicBezTo>
                    <a:pt x="98298" y="37116"/>
                    <a:pt x="98584" y="40069"/>
                    <a:pt x="99441" y="43307"/>
                  </a:cubicBezTo>
                  <a:cubicBezTo>
                    <a:pt x="101346" y="50736"/>
                    <a:pt x="106204" y="59499"/>
                    <a:pt x="113919" y="69596"/>
                  </a:cubicBezTo>
                  <a:lnTo>
                    <a:pt x="119539" y="76835"/>
                  </a:lnTo>
                  <a:lnTo>
                    <a:pt x="119539" y="90170"/>
                  </a:lnTo>
                  <a:cubicBezTo>
                    <a:pt x="119539" y="90170"/>
                    <a:pt x="78010" y="114649"/>
                    <a:pt x="78010" y="114649"/>
                  </a:cubicBezTo>
                  <a:cubicBezTo>
                    <a:pt x="69913" y="109315"/>
                    <a:pt x="61722" y="102743"/>
                    <a:pt x="53626" y="94647"/>
                  </a:cubicBezTo>
                  <a:cubicBezTo>
                    <a:pt x="45529" y="86551"/>
                    <a:pt x="39433" y="79216"/>
                    <a:pt x="35433" y="72453"/>
                  </a:cubicBezTo>
                  <a:lnTo>
                    <a:pt x="35433" y="59119"/>
                  </a:lnTo>
                  <a:cubicBezTo>
                    <a:pt x="35433" y="59119"/>
                    <a:pt x="0" y="79978"/>
                    <a:pt x="0" y="79978"/>
                  </a:cubicBezTo>
                  <a:cubicBezTo>
                    <a:pt x="2096" y="83026"/>
                    <a:pt x="4572" y="86074"/>
                    <a:pt x="7239" y="89122"/>
                  </a:cubicBezTo>
                  <a:cubicBezTo>
                    <a:pt x="16669" y="99695"/>
                    <a:pt x="29813" y="109887"/>
                    <a:pt x="46577" y="119888"/>
                  </a:cubicBezTo>
                  <a:lnTo>
                    <a:pt x="46577" y="133223"/>
                  </a:lnTo>
                  <a:cubicBezTo>
                    <a:pt x="46577" y="133223"/>
                    <a:pt x="31147" y="142367"/>
                    <a:pt x="31147" y="142367"/>
                  </a:cubicBezTo>
                  <a:lnTo>
                    <a:pt x="38195" y="146368"/>
                  </a:lnTo>
                  <a:lnTo>
                    <a:pt x="65627" y="130175"/>
                  </a:lnTo>
                  <a:cubicBezTo>
                    <a:pt x="86106" y="139890"/>
                    <a:pt x="105823" y="145129"/>
                    <a:pt x="124873" y="145987"/>
                  </a:cubicBezTo>
                  <a:cubicBezTo>
                    <a:pt x="143923" y="146844"/>
                    <a:pt x="160496" y="143129"/>
                    <a:pt x="174784" y="134747"/>
                  </a:cubicBezTo>
                  <a:cubicBezTo>
                    <a:pt x="182689" y="130175"/>
                    <a:pt x="187738" y="125127"/>
                    <a:pt x="190214" y="119602"/>
                  </a:cubicBezTo>
                  <a:cubicBezTo>
                    <a:pt x="190595" y="118840"/>
                    <a:pt x="190786" y="118078"/>
                    <a:pt x="191071" y="117316"/>
                  </a:cubicBezTo>
                  <a:cubicBezTo>
                    <a:pt x="190786" y="116269"/>
                    <a:pt x="190405" y="115126"/>
                    <a:pt x="190024" y="113982"/>
                  </a:cubicBezTo>
                  <a:cubicBezTo>
                    <a:pt x="187452" y="106839"/>
                    <a:pt x="180784" y="96266"/>
                    <a:pt x="169831" y="82264"/>
                  </a:cubicBezTo>
                  <a:lnTo>
                    <a:pt x="169831" y="68929"/>
                  </a:lnTo>
                  <a:cubicBezTo>
                    <a:pt x="169831" y="68929"/>
                    <a:pt x="209264" y="45688"/>
                    <a:pt x="209264" y="45688"/>
                  </a:cubicBezTo>
                  <a:cubicBezTo>
                    <a:pt x="222885" y="54928"/>
                    <a:pt x="233839" y="65214"/>
                    <a:pt x="242316" y="76645"/>
                  </a:cubicBezTo>
                  <a:lnTo>
                    <a:pt x="277749" y="67691"/>
                  </a:lnTo>
                  <a:cubicBezTo>
                    <a:pt x="268891" y="57880"/>
                    <a:pt x="257175" y="48451"/>
                    <a:pt x="242697" y="39497"/>
                  </a:cubicBezTo>
                  <a:close/>
                  <a:moveTo>
                    <a:pt x="136779" y="118840"/>
                  </a:moveTo>
                  <a:cubicBezTo>
                    <a:pt x="136779" y="121603"/>
                    <a:pt x="135064" y="123888"/>
                    <a:pt x="131826" y="125794"/>
                  </a:cubicBezTo>
                  <a:cubicBezTo>
                    <a:pt x="123349" y="130746"/>
                    <a:pt x="111919" y="130365"/>
                    <a:pt x="97536" y="124555"/>
                  </a:cubicBezTo>
                  <a:lnTo>
                    <a:pt x="97536" y="111220"/>
                  </a:lnTo>
                  <a:cubicBezTo>
                    <a:pt x="97536" y="111220"/>
                    <a:pt x="130873" y="91599"/>
                    <a:pt x="130873" y="91599"/>
                  </a:cubicBezTo>
                  <a:cubicBezTo>
                    <a:pt x="134303" y="96742"/>
                    <a:pt x="136207" y="101028"/>
                    <a:pt x="136684" y="104267"/>
                  </a:cubicBezTo>
                  <a:cubicBezTo>
                    <a:pt x="136684" y="104743"/>
                    <a:pt x="136779" y="105220"/>
                    <a:pt x="136684" y="105696"/>
                  </a:cubicBezTo>
                  <a:lnTo>
                    <a:pt x="136684" y="118840"/>
                  </a:lnTo>
                  <a:close/>
                  <a:moveTo>
                    <a:pt x="190024" y="48546"/>
                  </a:moveTo>
                  <a:lnTo>
                    <a:pt x="158496" y="67120"/>
                  </a:lnTo>
                  <a:cubicBezTo>
                    <a:pt x="154972" y="62071"/>
                    <a:pt x="153162" y="57880"/>
                    <a:pt x="152971" y="54832"/>
                  </a:cubicBezTo>
                  <a:lnTo>
                    <a:pt x="152971" y="41497"/>
                  </a:lnTo>
                  <a:cubicBezTo>
                    <a:pt x="152686" y="38449"/>
                    <a:pt x="154496" y="35687"/>
                    <a:pt x="158496" y="33401"/>
                  </a:cubicBezTo>
                  <a:cubicBezTo>
                    <a:pt x="166021" y="28924"/>
                    <a:pt x="176593" y="29496"/>
                    <a:pt x="189929" y="35211"/>
                  </a:cubicBezTo>
                  <a:lnTo>
                    <a:pt x="189929" y="48546"/>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1" name="Google Shape;411;p13"/>
            <p:cNvSpPr/>
            <p:nvPr/>
          </p:nvSpPr>
          <p:spPr>
            <a:xfrm>
              <a:off x="4921856" y="3460545"/>
              <a:ext cx="39147" cy="25431"/>
            </a:xfrm>
            <a:custGeom>
              <a:avLst/>
              <a:gdLst/>
              <a:ahLst/>
              <a:cxnLst/>
              <a:rect l="l" t="t" r="r" b="b"/>
              <a:pathLst>
                <a:path w="39147" h="25431" extrusionOk="0">
                  <a:moveTo>
                    <a:pt x="39148" y="10668"/>
                  </a:moveTo>
                  <a:lnTo>
                    <a:pt x="27622" y="17336"/>
                  </a:lnTo>
                  <a:lnTo>
                    <a:pt x="20574" y="13335"/>
                  </a:lnTo>
                  <a:lnTo>
                    <a:pt x="95" y="25432"/>
                  </a:lnTo>
                  <a:lnTo>
                    <a:pt x="0" y="12097"/>
                  </a:lnTo>
                  <a:lnTo>
                    <a:pt x="20574" y="0"/>
                  </a:lnTo>
                  <a:lnTo>
                    <a:pt x="39148" y="10668"/>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2" name="Google Shape;412;p13"/>
            <p:cNvSpPr/>
            <p:nvPr/>
          </p:nvSpPr>
          <p:spPr>
            <a:xfrm>
              <a:off x="4843941" y="3462545"/>
              <a:ext cx="39242" cy="23537"/>
            </a:xfrm>
            <a:custGeom>
              <a:avLst/>
              <a:gdLst/>
              <a:ahLst/>
              <a:cxnLst/>
              <a:rect l="l" t="t" r="r" b="b"/>
              <a:pathLst>
                <a:path w="39242" h="23537" extrusionOk="0">
                  <a:moveTo>
                    <a:pt x="39148" y="0"/>
                  </a:moveTo>
                  <a:lnTo>
                    <a:pt x="39148" y="13144"/>
                  </a:lnTo>
                  <a:cubicBezTo>
                    <a:pt x="39148" y="15907"/>
                    <a:pt x="37529" y="18192"/>
                    <a:pt x="34290" y="20098"/>
                  </a:cubicBezTo>
                  <a:cubicBezTo>
                    <a:pt x="25813" y="25051"/>
                    <a:pt x="14383" y="24670"/>
                    <a:pt x="0" y="18859"/>
                  </a:cubicBezTo>
                  <a:lnTo>
                    <a:pt x="0" y="5524"/>
                  </a:lnTo>
                  <a:cubicBezTo>
                    <a:pt x="5524" y="7810"/>
                    <a:pt x="10573" y="9239"/>
                    <a:pt x="15335" y="9811"/>
                  </a:cubicBezTo>
                  <a:cubicBezTo>
                    <a:pt x="22765" y="10858"/>
                    <a:pt x="29051" y="9811"/>
                    <a:pt x="34290" y="6763"/>
                  </a:cubicBezTo>
                  <a:cubicBezTo>
                    <a:pt x="35338" y="6191"/>
                    <a:pt x="36195" y="5524"/>
                    <a:pt x="36862" y="4953"/>
                  </a:cubicBezTo>
                  <a:cubicBezTo>
                    <a:pt x="38386" y="3524"/>
                    <a:pt x="39243" y="1809"/>
                    <a:pt x="39243" y="0"/>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3" name="Google Shape;413;p13"/>
            <p:cNvSpPr/>
            <p:nvPr/>
          </p:nvSpPr>
          <p:spPr>
            <a:xfrm>
              <a:off x="4705829" y="3470295"/>
              <a:ext cx="270509" cy="133124"/>
            </a:xfrm>
            <a:custGeom>
              <a:avLst/>
              <a:gdLst/>
              <a:ahLst/>
              <a:cxnLst/>
              <a:rect l="l" t="t" r="r" b="b"/>
              <a:pathLst>
                <a:path w="270509" h="133124" extrusionOk="0">
                  <a:moveTo>
                    <a:pt x="235267" y="25968"/>
                  </a:moveTo>
                  <a:lnTo>
                    <a:pt x="235267" y="12633"/>
                  </a:lnTo>
                  <a:cubicBezTo>
                    <a:pt x="235267" y="12633"/>
                    <a:pt x="243649" y="7585"/>
                    <a:pt x="243649" y="7585"/>
                  </a:cubicBezTo>
                  <a:lnTo>
                    <a:pt x="236601" y="3584"/>
                  </a:lnTo>
                  <a:lnTo>
                    <a:pt x="216122" y="15681"/>
                  </a:lnTo>
                  <a:cubicBezTo>
                    <a:pt x="195929" y="6251"/>
                    <a:pt x="176593" y="1013"/>
                    <a:pt x="157924" y="156"/>
                  </a:cubicBezTo>
                  <a:cubicBezTo>
                    <a:pt x="139255" y="-797"/>
                    <a:pt x="123444" y="2632"/>
                    <a:pt x="110585" y="10252"/>
                  </a:cubicBezTo>
                  <a:cubicBezTo>
                    <a:pt x="100489" y="16157"/>
                    <a:pt x="94393" y="22730"/>
                    <a:pt x="92297" y="30064"/>
                  </a:cubicBezTo>
                  <a:cubicBezTo>
                    <a:pt x="94202" y="37494"/>
                    <a:pt x="99060" y="46257"/>
                    <a:pt x="106775" y="56353"/>
                  </a:cubicBezTo>
                  <a:lnTo>
                    <a:pt x="112395" y="63592"/>
                  </a:lnTo>
                  <a:lnTo>
                    <a:pt x="112395" y="76927"/>
                  </a:lnTo>
                  <a:cubicBezTo>
                    <a:pt x="112395" y="76927"/>
                    <a:pt x="70866" y="101406"/>
                    <a:pt x="70866" y="101406"/>
                  </a:cubicBezTo>
                  <a:cubicBezTo>
                    <a:pt x="62770" y="96072"/>
                    <a:pt x="54578" y="89500"/>
                    <a:pt x="46482" y="81404"/>
                  </a:cubicBezTo>
                  <a:cubicBezTo>
                    <a:pt x="38386" y="73307"/>
                    <a:pt x="32290" y="65973"/>
                    <a:pt x="28289" y="59211"/>
                  </a:cubicBezTo>
                  <a:lnTo>
                    <a:pt x="0" y="75879"/>
                  </a:lnTo>
                  <a:cubicBezTo>
                    <a:pt x="9430" y="86452"/>
                    <a:pt x="22574" y="96644"/>
                    <a:pt x="39338" y="106645"/>
                  </a:cubicBezTo>
                  <a:lnTo>
                    <a:pt x="39338" y="119980"/>
                  </a:lnTo>
                  <a:cubicBezTo>
                    <a:pt x="39338" y="119980"/>
                    <a:pt x="23908" y="129124"/>
                    <a:pt x="23908" y="129124"/>
                  </a:cubicBezTo>
                  <a:lnTo>
                    <a:pt x="30956" y="133124"/>
                  </a:lnTo>
                  <a:lnTo>
                    <a:pt x="58388" y="116932"/>
                  </a:lnTo>
                  <a:cubicBezTo>
                    <a:pt x="78867" y="126648"/>
                    <a:pt x="98584" y="131886"/>
                    <a:pt x="117634" y="132744"/>
                  </a:cubicBezTo>
                  <a:cubicBezTo>
                    <a:pt x="136684" y="133601"/>
                    <a:pt x="153257" y="129886"/>
                    <a:pt x="167545" y="121504"/>
                  </a:cubicBezTo>
                  <a:cubicBezTo>
                    <a:pt x="175450" y="116932"/>
                    <a:pt x="180499" y="111884"/>
                    <a:pt x="182975" y="106359"/>
                  </a:cubicBezTo>
                  <a:cubicBezTo>
                    <a:pt x="183356" y="105597"/>
                    <a:pt x="183547" y="104835"/>
                    <a:pt x="183832" y="104073"/>
                  </a:cubicBezTo>
                  <a:cubicBezTo>
                    <a:pt x="183547" y="103025"/>
                    <a:pt x="183166" y="101882"/>
                    <a:pt x="182785" y="100740"/>
                  </a:cubicBezTo>
                  <a:cubicBezTo>
                    <a:pt x="180213" y="93596"/>
                    <a:pt x="173546" y="83023"/>
                    <a:pt x="162592" y="69021"/>
                  </a:cubicBezTo>
                  <a:lnTo>
                    <a:pt x="162592" y="55686"/>
                  </a:lnTo>
                  <a:cubicBezTo>
                    <a:pt x="162592" y="55686"/>
                    <a:pt x="202025" y="32445"/>
                    <a:pt x="202025" y="32445"/>
                  </a:cubicBezTo>
                  <a:cubicBezTo>
                    <a:pt x="215646" y="41684"/>
                    <a:pt x="226600" y="51972"/>
                    <a:pt x="235077" y="63401"/>
                  </a:cubicBezTo>
                  <a:lnTo>
                    <a:pt x="270510" y="54448"/>
                  </a:lnTo>
                  <a:cubicBezTo>
                    <a:pt x="261652" y="44637"/>
                    <a:pt x="249936" y="35207"/>
                    <a:pt x="235458" y="26254"/>
                  </a:cubicBezTo>
                  <a:close/>
                  <a:moveTo>
                    <a:pt x="129635" y="105502"/>
                  </a:moveTo>
                  <a:cubicBezTo>
                    <a:pt x="129635" y="108264"/>
                    <a:pt x="127921" y="110550"/>
                    <a:pt x="124682" y="112455"/>
                  </a:cubicBezTo>
                  <a:cubicBezTo>
                    <a:pt x="116205" y="117408"/>
                    <a:pt x="104775" y="117027"/>
                    <a:pt x="90392" y="111217"/>
                  </a:cubicBezTo>
                  <a:lnTo>
                    <a:pt x="90392" y="97882"/>
                  </a:lnTo>
                  <a:cubicBezTo>
                    <a:pt x="90392" y="97882"/>
                    <a:pt x="123730" y="78261"/>
                    <a:pt x="123730" y="78261"/>
                  </a:cubicBezTo>
                  <a:cubicBezTo>
                    <a:pt x="127159" y="83404"/>
                    <a:pt x="129064" y="87690"/>
                    <a:pt x="129540" y="90929"/>
                  </a:cubicBezTo>
                  <a:cubicBezTo>
                    <a:pt x="129540" y="91405"/>
                    <a:pt x="129635" y="91881"/>
                    <a:pt x="129540" y="92357"/>
                  </a:cubicBezTo>
                  <a:lnTo>
                    <a:pt x="129540" y="105502"/>
                  </a:lnTo>
                  <a:close/>
                  <a:moveTo>
                    <a:pt x="182880" y="35207"/>
                  </a:moveTo>
                  <a:lnTo>
                    <a:pt x="151352" y="53781"/>
                  </a:lnTo>
                  <a:cubicBezTo>
                    <a:pt x="147828" y="48733"/>
                    <a:pt x="146018" y="44542"/>
                    <a:pt x="145828" y="41494"/>
                  </a:cubicBezTo>
                  <a:lnTo>
                    <a:pt x="145828" y="28159"/>
                  </a:lnTo>
                  <a:cubicBezTo>
                    <a:pt x="145542" y="25111"/>
                    <a:pt x="147352" y="22349"/>
                    <a:pt x="151352" y="20063"/>
                  </a:cubicBezTo>
                  <a:cubicBezTo>
                    <a:pt x="158877" y="15586"/>
                    <a:pt x="169450" y="16157"/>
                    <a:pt x="182785" y="21873"/>
                  </a:cubicBezTo>
                  <a:lnTo>
                    <a:pt x="182785" y="35207"/>
                  </a:lnTo>
                  <a:close/>
                </a:path>
              </a:pathLst>
            </a:custGeom>
            <a:solidFill>
              <a:srgbClr val="FFC7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4" name="Google Shape;414;p13"/>
            <p:cNvSpPr/>
            <p:nvPr/>
          </p:nvSpPr>
          <p:spPr>
            <a:xfrm>
              <a:off x="4765932" y="3476642"/>
              <a:ext cx="26955" cy="22479"/>
            </a:xfrm>
            <a:custGeom>
              <a:avLst/>
              <a:gdLst/>
              <a:ahLst/>
              <a:cxnLst/>
              <a:rect l="l" t="t" r="r" b="b"/>
              <a:pathLst>
                <a:path w="26955" h="22479" extrusionOk="0">
                  <a:moveTo>
                    <a:pt x="26861" y="0"/>
                  </a:moveTo>
                  <a:lnTo>
                    <a:pt x="26956" y="13335"/>
                  </a:lnTo>
                  <a:lnTo>
                    <a:pt x="11430" y="22479"/>
                  </a:lnTo>
                  <a:lnTo>
                    <a:pt x="0" y="15907"/>
                  </a:lnTo>
                  <a:lnTo>
                    <a:pt x="16002" y="6477"/>
                  </a:lnTo>
                  <a:lnTo>
                    <a:pt x="26861"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5" name="Google Shape;415;p13"/>
            <p:cNvSpPr/>
            <p:nvPr/>
          </p:nvSpPr>
          <p:spPr>
            <a:xfrm>
              <a:off x="4941191" y="3482928"/>
              <a:ext cx="43719" cy="41529"/>
            </a:xfrm>
            <a:custGeom>
              <a:avLst/>
              <a:gdLst/>
              <a:ahLst/>
              <a:cxnLst/>
              <a:rect l="l" t="t" r="r" b="b"/>
              <a:pathLst>
                <a:path w="43719" h="41529" extrusionOk="0">
                  <a:moveTo>
                    <a:pt x="43720" y="39338"/>
                  </a:moveTo>
                  <a:lnTo>
                    <a:pt x="35052" y="41529"/>
                  </a:lnTo>
                  <a:cubicBezTo>
                    <a:pt x="26194" y="31718"/>
                    <a:pt x="14478" y="22288"/>
                    <a:pt x="0" y="13335"/>
                  </a:cubicBezTo>
                  <a:lnTo>
                    <a:pt x="0" y="0"/>
                  </a:lnTo>
                  <a:cubicBezTo>
                    <a:pt x="3715" y="2381"/>
                    <a:pt x="7239" y="4667"/>
                    <a:pt x="10573" y="7048"/>
                  </a:cubicBezTo>
                  <a:cubicBezTo>
                    <a:pt x="25051" y="17336"/>
                    <a:pt x="36100" y="28099"/>
                    <a:pt x="43720" y="39338"/>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6" name="Google Shape;416;p13"/>
            <p:cNvSpPr/>
            <p:nvPr/>
          </p:nvSpPr>
          <p:spPr>
            <a:xfrm>
              <a:off x="4857181" y="3492263"/>
              <a:ext cx="31527" cy="31813"/>
            </a:xfrm>
            <a:custGeom>
              <a:avLst/>
              <a:gdLst/>
              <a:ahLst/>
              <a:cxnLst/>
              <a:rect l="l" t="t" r="r" b="b"/>
              <a:pathLst>
                <a:path w="31527" h="31813" extrusionOk="0">
                  <a:moveTo>
                    <a:pt x="31433" y="0"/>
                  </a:moveTo>
                  <a:lnTo>
                    <a:pt x="31528" y="13335"/>
                  </a:lnTo>
                  <a:lnTo>
                    <a:pt x="0" y="31813"/>
                  </a:lnTo>
                  <a:lnTo>
                    <a:pt x="0" y="18479"/>
                  </a:lnTo>
                  <a:lnTo>
                    <a:pt x="16383" y="8858"/>
                  </a:lnTo>
                  <a:lnTo>
                    <a:pt x="31433"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7" name="Google Shape;417;p13"/>
            <p:cNvSpPr/>
            <p:nvPr/>
          </p:nvSpPr>
          <p:spPr>
            <a:xfrm>
              <a:off x="4851752" y="3498454"/>
              <a:ext cx="5429" cy="25622"/>
            </a:xfrm>
            <a:custGeom>
              <a:avLst/>
              <a:gdLst/>
              <a:ahLst/>
              <a:cxnLst/>
              <a:rect l="l" t="t" r="r" b="b"/>
              <a:pathLst>
                <a:path w="5429" h="25622" extrusionOk="0">
                  <a:moveTo>
                    <a:pt x="5429" y="12287"/>
                  </a:moveTo>
                  <a:lnTo>
                    <a:pt x="5429" y="25622"/>
                  </a:lnTo>
                  <a:cubicBezTo>
                    <a:pt x="2000" y="20574"/>
                    <a:pt x="190" y="16383"/>
                    <a:pt x="0" y="13335"/>
                  </a:cubicBezTo>
                  <a:lnTo>
                    <a:pt x="0" y="0"/>
                  </a:lnTo>
                  <a:cubicBezTo>
                    <a:pt x="0" y="2000"/>
                    <a:pt x="857" y="4572"/>
                    <a:pt x="2476" y="7429"/>
                  </a:cubicBezTo>
                  <a:cubicBezTo>
                    <a:pt x="3238" y="8954"/>
                    <a:pt x="4286" y="10478"/>
                    <a:pt x="5429" y="121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8" name="Google Shape;418;p13"/>
            <p:cNvSpPr/>
            <p:nvPr/>
          </p:nvSpPr>
          <p:spPr>
            <a:xfrm>
              <a:off x="4734023" y="3515980"/>
              <a:ext cx="42672" cy="55530"/>
            </a:xfrm>
            <a:custGeom>
              <a:avLst/>
              <a:gdLst/>
              <a:ahLst/>
              <a:cxnLst/>
              <a:rect l="l" t="t" r="r" b="b"/>
              <a:pathLst>
                <a:path w="42672" h="55530" extrusionOk="0">
                  <a:moveTo>
                    <a:pt x="42577" y="42196"/>
                  </a:moveTo>
                  <a:lnTo>
                    <a:pt x="42577" y="55531"/>
                  </a:lnTo>
                  <a:cubicBezTo>
                    <a:pt x="34576" y="50197"/>
                    <a:pt x="26384" y="43624"/>
                    <a:pt x="18193" y="35528"/>
                  </a:cubicBezTo>
                  <a:cubicBezTo>
                    <a:pt x="10096" y="27432"/>
                    <a:pt x="4001" y="20098"/>
                    <a:pt x="0" y="13335"/>
                  </a:cubicBezTo>
                  <a:lnTo>
                    <a:pt x="0" y="0"/>
                  </a:lnTo>
                  <a:cubicBezTo>
                    <a:pt x="4001" y="6763"/>
                    <a:pt x="10096" y="14097"/>
                    <a:pt x="18193" y="22193"/>
                  </a:cubicBezTo>
                  <a:cubicBezTo>
                    <a:pt x="26384" y="30194"/>
                    <a:pt x="34480" y="36862"/>
                    <a:pt x="42672" y="42196"/>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9" name="Google Shape;419;p13"/>
            <p:cNvSpPr/>
            <p:nvPr/>
          </p:nvSpPr>
          <p:spPr>
            <a:xfrm>
              <a:off x="4733843" y="3516076"/>
              <a:ext cx="84" cy="13334"/>
            </a:xfrm>
            <a:custGeom>
              <a:avLst/>
              <a:gdLst/>
              <a:ahLst/>
              <a:cxnLst/>
              <a:rect l="l" t="t" r="r" b="b"/>
              <a:pathLst>
                <a:path w="84" h="13334" extrusionOk="0">
                  <a:moveTo>
                    <a:pt x="85" y="0"/>
                  </a:moveTo>
                  <a:lnTo>
                    <a:pt x="85" y="13335"/>
                  </a:lnTo>
                  <a:cubicBezTo>
                    <a:pt x="-106" y="12001"/>
                    <a:pt x="85" y="0"/>
                    <a:pt x="85" y="0"/>
                  </a:cubicBezTo>
                  <a:close/>
                </a:path>
              </a:pathLst>
            </a:custGeom>
            <a:gradFill>
              <a:gsLst>
                <a:gs pos="0">
                  <a:srgbClr val="07C3B7"/>
                </a:gs>
                <a:gs pos="44000">
                  <a:srgbClr val="346485"/>
                </a:gs>
                <a:gs pos="100000">
                  <a:srgbClr val="292375"/>
                </a:gs>
              </a:gsLst>
              <a:lin ang="1150579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0" name="Google Shape;420;p13"/>
            <p:cNvSpPr/>
            <p:nvPr/>
          </p:nvSpPr>
          <p:spPr>
            <a:xfrm>
              <a:off x="4868325" y="3525791"/>
              <a:ext cx="22066" cy="48386"/>
            </a:xfrm>
            <a:custGeom>
              <a:avLst/>
              <a:gdLst/>
              <a:ahLst/>
              <a:cxnLst/>
              <a:rect l="l" t="t" r="r" b="b"/>
              <a:pathLst>
                <a:path w="22066" h="48386" extrusionOk="0">
                  <a:moveTo>
                    <a:pt x="21241" y="48387"/>
                  </a:moveTo>
                  <a:cubicBezTo>
                    <a:pt x="20955" y="47339"/>
                    <a:pt x="20574" y="46196"/>
                    <a:pt x="20193" y="45053"/>
                  </a:cubicBezTo>
                  <a:cubicBezTo>
                    <a:pt x="17621" y="37910"/>
                    <a:pt x="10954" y="27337"/>
                    <a:pt x="0" y="13335"/>
                  </a:cubicBezTo>
                  <a:lnTo>
                    <a:pt x="0" y="0"/>
                  </a:lnTo>
                  <a:cubicBezTo>
                    <a:pt x="2477" y="3238"/>
                    <a:pt x="4763" y="6382"/>
                    <a:pt x="6858" y="9239"/>
                  </a:cubicBezTo>
                  <a:cubicBezTo>
                    <a:pt x="13811" y="18764"/>
                    <a:pt x="18193" y="26289"/>
                    <a:pt x="20098" y="31718"/>
                  </a:cubicBezTo>
                  <a:cubicBezTo>
                    <a:pt x="22288" y="37910"/>
                    <a:pt x="22670" y="43434"/>
                    <a:pt x="21146" y="482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1" name="Google Shape;421;p13"/>
            <p:cNvSpPr/>
            <p:nvPr/>
          </p:nvSpPr>
          <p:spPr>
            <a:xfrm>
              <a:off x="4776600" y="3533792"/>
              <a:ext cx="41624" cy="37718"/>
            </a:xfrm>
            <a:custGeom>
              <a:avLst/>
              <a:gdLst/>
              <a:ahLst/>
              <a:cxnLst/>
              <a:rect l="l" t="t" r="r" b="b"/>
              <a:pathLst>
                <a:path w="41624" h="37718" extrusionOk="0">
                  <a:moveTo>
                    <a:pt x="41624" y="0"/>
                  </a:moveTo>
                  <a:lnTo>
                    <a:pt x="41624" y="13240"/>
                  </a:lnTo>
                  <a:lnTo>
                    <a:pt x="95" y="37719"/>
                  </a:lnTo>
                  <a:lnTo>
                    <a:pt x="0" y="24384"/>
                  </a:lnTo>
                  <a:lnTo>
                    <a:pt x="34576" y="4096"/>
                  </a:lnTo>
                  <a:lnTo>
                    <a:pt x="41624"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2" name="Google Shape;422;p13"/>
            <p:cNvSpPr/>
            <p:nvPr/>
          </p:nvSpPr>
          <p:spPr>
            <a:xfrm>
              <a:off x="4543713" y="3539317"/>
              <a:ext cx="598074" cy="243848"/>
            </a:xfrm>
            <a:custGeom>
              <a:avLst/>
              <a:gdLst/>
              <a:ahLst/>
              <a:cxnLst/>
              <a:rect l="l" t="t" r="r" b="b"/>
              <a:pathLst>
                <a:path w="598074" h="243848" extrusionOk="0">
                  <a:moveTo>
                    <a:pt x="598075" y="67532"/>
                  </a:moveTo>
                  <a:lnTo>
                    <a:pt x="597789" y="67532"/>
                  </a:lnTo>
                  <a:cubicBezTo>
                    <a:pt x="595979" y="109918"/>
                    <a:pt x="567404" y="159258"/>
                    <a:pt x="511874" y="191929"/>
                  </a:cubicBezTo>
                  <a:cubicBezTo>
                    <a:pt x="395859" y="260223"/>
                    <a:pt x="206693" y="261271"/>
                    <a:pt x="89154" y="194310"/>
                  </a:cubicBezTo>
                  <a:cubicBezTo>
                    <a:pt x="32957" y="162306"/>
                    <a:pt x="3429" y="120491"/>
                    <a:pt x="571" y="78105"/>
                  </a:cubicBezTo>
                  <a:lnTo>
                    <a:pt x="381" y="78105"/>
                  </a:lnTo>
                  <a:lnTo>
                    <a:pt x="381" y="74866"/>
                  </a:lnTo>
                  <a:cubicBezTo>
                    <a:pt x="381" y="73057"/>
                    <a:pt x="381" y="71056"/>
                    <a:pt x="381" y="69247"/>
                  </a:cubicBezTo>
                  <a:lnTo>
                    <a:pt x="0" y="3619"/>
                  </a:lnTo>
                  <a:cubicBezTo>
                    <a:pt x="2381" y="46387"/>
                    <a:pt x="32004" y="88773"/>
                    <a:pt x="88773" y="121063"/>
                  </a:cubicBezTo>
                  <a:cubicBezTo>
                    <a:pt x="206312" y="188023"/>
                    <a:pt x="395478" y="186976"/>
                    <a:pt x="511397" y="118681"/>
                  </a:cubicBezTo>
                  <a:cubicBezTo>
                    <a:pt x="567500" y="85630"/>
                    <a:pt x="596170" y="42958"/>
                    <a:pt x="597503" y="0"/>
                  </a:cubicBezTo>
                  <a:lnTo>
                    <a:pt x="597694" y="0"/>
                  </a:lnTo>
                  <a:lnTo>
                    <a:pt x="598075" y="675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3" name="Google Shape;423;p13"/>
            <p:cNvSpPr/>
            <p:nvPr/>
          </p:nvSpPr>
          <p:spPr>
            <a:xfrm>
              <a:off x="4796221" y="3562653"/>
              <a:ext cx="39242" cy="23537"/>
            </a:xfrm>
            <a:custGeom>
              <a:avLst/>
              <a:gdLst/>
              <a:ahLst/>
              <a:cxnLst/>
              <a:rect l="l" t="t" r="r" b="b"/>
              <a:pathLst>
                <a:path w="39242" h="23537" extrusionOk="0">
                  <a:moveTo>
                    <a:pt x="39148" y="0"/>
                  </a:moveTo>
                  <a:lnTo>
                    <a:pt x="39148" y="13145"/>
                  </a:lnTo>
                  <a:cubicBezTo>
                    <a:pt x="39148" y="15907"/>
                    <a:pt x="37529" y="18193"/>
                    <a:pt x="34290" y="20098"/>
                  </a:cubicBezTo>
                  <a:cubicBezTo>
                    <a:pt x="25813" y="25051"/>
                    <a:pt x="14383" y="24670"/>
                    <a:pt x="0" y="18860"/>
                  </a:cubicBezTo>
                  <a:lnTo>
                    <a:pt x="0" y="5525"/>
                  </a:lnTo>
                  <a:cubicBezTo>
                    <a:pt x="5525" y="7811"/>
                    <a:pt x="10573" y="9239"/>
                    <a:pt x="15335" y="9811"/>
                  </a:cubicBezTo>
                  <a:cubicBezTo>
                    <a:pt x="22765" y="10859"/>
                    <a:pt x="29051" y="9811"/>
                    <a:pt x="34290" y="6763"/>
                  </a:cubicBezTo>
                  <a:cubicBezTo>
                    <a:pt x="35338" y="6191"/>
                    <a:pt x="36195" y="5525"/>
                    <a:pt x="36862" y="4953"/>
                  </a:cubicBezTo>
                  <a:cubicBezTo>
                    <a:pt x="38386" y="3524"/>
                    <a:pt x="39243" y="1810"/>
                    <a:pt x="39243" y="0"/>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4" name="Google Shape;424;p13"/>
            <p:cNvSpPr/>
            <p:nvPr/>
          </p:nvSpPr>
          <p:spPr>
            <a:xfrm>
              <a:off x="4718211" y="3576750"/>
              <a:ext cx="26955" cy="22478"/>
            </a:xfrm>
            <a:custGeom>
              <a:avLst/>
              <a:gdLst/>
              <a:ahLst/>
              <a:cxnLst/>
              <a:rect l="l" t="t" r="r" b="b"/>
              <a:pathLst>
                <a:path w="26955" h="22478" extrusionOk="0">
                  <a:moveTo>
                    <a:pt x="26861" y="0"/>
                  </a:moveTo>
                  <a:lnTo>
                    <a:pt x="26956" y="13335"/>
                  </a:lnTo>
                  <a:lnTo>
                    <a:pt x="11525" y="22479"/>
                  </a:lnTo>
                  <a:lnTo>
                    <a:pt x="0" y="15907"/>
                  </a:lnTo>
                  <a:lnTo>
                    <a:pt x="16002" y="6477"/>
                  </a:lnTo>
                  <a:lnTo>
                    <a:pt x="26861"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25" name="Google Shape;425;p13"/>
          <p:cNvSpPr/>
          <p:nvPr/>
        </p:nvSpPr>
        <p:spPr>
          <a:xfrm rot="5400000">
            <a:off x="4867033" y="6144867"/>
            <a:ext cx="3824000" cy="3823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Tree>
    <p:extLst>
      <p:ext uri="{BB962C8B-B14F-4D97-AF65-F5344CB8AC3E}">
        <p14:creationId xmlns:p14="http://schemas.microsoft.com/office/powerpoint/2010/main" val="4178531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426"/>
        <p:cNvGrpSpPr/>
        <p:nvPr/>
      </p:nvGrpSpPr>
      <p:grpSpPr>
        <a:xfrm>
          <a:off x="0" y="0"/>
          <a:ext cx="0" cy="0"/>
          <a:chOff x="0" y="0"/>
          <a:chExt cx="0" cy="0"/>
        </a:xfrm>
      </p:grpSpPr>
      <p:sp>
        <p:nvSpPr>
          <p:cNvPr id="427" name="Google Shape;427;p14"/>
          <p:cNvSpPr txBox="1">
            <a:spLocks noGrp="1"/>
          </p:cNvSpPr>
          <p:nvPr>
            <p:ph type="subTitle" idx="1"/>
          </p:nvPr>
        </p:nvSpPr>
        <p:spPr>
          <a:xfrm>
            <a:off x="6110333" y="2603967"/>
            <a:ext cx="5020000" cy="31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2133"/>
            </a:lvl2pPr>
            <a:lvl3pPr lvl="2" rtl="0">
              <a:lnSpc>
                <a:spcPct val="100000"/>
              </a:lnSpc>
              <a:spcBef>
                <a:spcPts val="0"/>
              </a:spcBef>
              <a:spcAft>
                <a:spcPts val="0"/>
              </a:spcAft>
              <a:buSzPts val="1600"/>
              <a:buAutoNum type="romanLcPeriod"/>
              <a:defRPr sz="2133"/>
            </a:lvl3pPr>
            <a:lvl4pPr lvl="3" rtl="0">
              <a:lnSpc>
                <a:spcPct val="100000"/>
              </a:lnSpc>
              <a:spcBef>
                <a:spcPts val="0"/>
              </a:spcBef>
              <a:spcAft>
                <a:spcPts val="0"/>
              </a:spcAft>
              <a:buSzPts val="1600"/>
              <a:buAutoNum type="arabicPeriod"/>
              <a:defRPr sz="2133"/>
            </a:lvl4pPr>
            <a:lvl5pPr lvl="4" rtl="0">
              <a:lnSpc>
                <a:spcPct val="100000"/>
              </a:lnSpc>
              <a:spcBef>
                <a:spcPts val="0"/>
              </a:spcBef>
              <a:spcAft>
                <a:spcPts val="0"/>
              </a:spcAft>
              <a:buSzPts val="1600"/>
              <a:buAutoNum type="alphaLcPeriod"/>
              <a:defRPr sz="2133"/>
            </a:lvl5pPr>
            <a:lvl6pPr lvl="5" rtl="0">
              <a:lnSpc>
                <a:spcPct val="100000"/>
              </a:lnSpc>
              <a:spcBef>
                <a:spcPts val="0"/>
              </a:spcBef>
              <a:spcAft>
                <a:spcPts val="0"/>
              </a:spcAft>
              <a:buSzPts val="1600"/>
              <a:buAutoNum type="romanLcPeriod"/>
              <a:defRPr sz="2133"/>
            </a:lvl6pPr>
            <a:lvl7pPr lvl="6" rtl="0">
              <a:lnSpc>
                <a:spcPct val="100000"/>
              </a:lnSpc>
              <a:spcBef>
                <a:spcPts val="0"/>
              </a:spcBef>
              <a:spcAft>
                <a:spcPts val="0"/>
              </a:spcAft>
              <a:buSzPts val="1600"/>
              <a:buAutoNum type="arabicPeriod"/>
              <a:defRPr sz="2133"/>
            </a:lvl7pPr>
            <a:lvl8pPr lvl="7" rtl="0">
              <a:lnSpc>
                <a:spcPct val="100000"/>
              </a:lnSpc>
              <a:spcBef>
                <a:spcPts val="0"/>
              </a:spcBef>
              <a:spcAft>
                <a:spcPts val="0"/>
              </a:spcAft>
              <a:buSzPts val="1600"/>
              <a:buAutoNum type="alphaLcPeriod"/>
              <a:defRPr sz="2133"/>
            </a:lvl8pPr>
            <a:lvl9pPr lvl="8" rtl="0">
              <a:lnSpc>
                <a:spcPct val="100000"/>
              </a:lnSpc>
              <a:spcBef>
                <a:spcPts val="0"/>
              </a:spcBef>
              <a:spcAft>
                <a:spcPts val="0"/>
              </a:spcAft>
              <a:buSzPts val="1600"/>
              <a:buAutoNum type="romanLcPeriod"/>
              <a:defRPr sz="2133"/>
            </a:lvl9pPr>
          </a:lstStyle>
          <a:p>
            <a:r>
              <a:rPr lang="en-US"/>
              <a:t>Click to edit Master subtitle style</a:t>
            </a:r>
            <a:endParaRPr/>
          </a:p>
        </p:txBody>
      </p:sp>
      <p:sp>
        <p:nvSpPr>
          <p:cNvPr id="428" name="Google Shape;428;p14"/>
          <p:cNvSpPr txBox="1">
            <a:spLocks noGrp="1"/>
          </p:cNvSpPr>
          <p:nvPr>
            <p:ph type="title"/>
          </p:nvPr>
        </p:nvSpPr>
        <p:spPr>
          <a:xfrm>
            <a:off x="6110333" y="1136433"/>
            <a:ext cx="5020000" cy="1398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29" name="Google Shape;429;p14"/>
          <p:cNvSpPr/>
          <p:nvPr/>
        </p:nvSpPr>
        <p:spPr>
          <a:xfrm rot="5400000">
            <a:off x="10653767" y="-435333"/>
            <a:ext cx="2694000" cy="2694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30" name="Google Shape;430;p14"/>
          <p:cNvSpPr/>
          <p:nvPr/>
        </p:nvSpPr>
        <p:spPr>
          <a:xfrm rot="5400000">
            <a:off x="6829767" y="6066867"/>
            <a:ext cx="3824000" cy="3823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31" name="Google Shape;431;p14"/>
          <p:cNvSpPr/>
          <p:nvPr/>
        </p:nvSpPr>
        <p:spPr>
          <a:xfrm rot="5400000">
            <a:off x="-1221533" y="1395633"/>
            <a:ext cx="2174800" cy="2175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432" name="Google Shape;432;p14"/>
          <p:cNvGrpSpPr/>
          <p:nvPr/>
        </p:nvGrpSpPr>
        <p:grpSpPr>
          <a:xfrm rot="-1579911">
            <a:off x="11339360" y="208368"/>
            <a:ext cx="972829" cy="682237"/>
            <a:chOff x="5099822" y="4540355"/>
            <a:chExt cx="598222" cy="419605"/>
          </a:xfrm>
        </p:grpSpPr>
        <p:sp>
          <p:nvSpPr>
            <p:cNvPr id="433" name="Google Shape;433;p14"/>
            <p:cNvSpPr/>
            <p:nvPr/>
          </p:nvSpPr>
          <p:spPr>
            <a:xfrm>
              <a:off x="5099970" y="4716112"/>
              <a:ext cx="598074" cy="243848"/>
            </a:xfrm>
            <a:custGeom>
              <a:avLst/>
              <a:gdLst/>
              <a:ahLst/>
              <a:cxnLst/>
              <a:rect l="l" t="t" r="r" b="b"/>
              <a:pathLst>
                <a:path w="598074" h="243848" extrusionOk="0">
                  <a:moveTo>
                    <a:pt x="598075" y="67532"/>
                  </a:moveTo>
                  <a:lnTo>
                    <a:pt x="597789" y="67532"/>
                  </a:lnTo>
                  <a:cubicBezTo>
                    <a:pt x="595979" y="109919"/>
                    <a:pt x="567404" y="159258"/>
                    <a:pt x="511873" y="191929"/>
                  </a:cubicBezTo>
                  <a:cubicBezTo>
                    <a:pt x="395859" y="260223"/>
                    <a:pt x="206692" y="261271"/>
                    <a:pt x="89154" y="194310"/>
                  </a:cubicBezTo>
                  <a:cubicBezTo>
                    <a:pt x="32956" y="162306"/>
                    <a:pt x="3429" y="120491"/>
                    <a:pt x="571" y="78105"/>
                  </a:cubicBezTo>
                  <a:lnTo>
                    <a:pt x="381" y="78105"/>
                  </a:lnTo>
                  <a:lnTo>
                    <a:pt x="381" y="74866"/>
                  </a:lnTo>
                  <a:cubicBezTo>
                    <a:pt x="381" y="73057"/>
                    <a:pt x="381" y="71056"/>
                    <a:pt x="381" y="69247"/>
                  </a:cubicBezTo>
                  <a:lnTo>
                    <a:pt x="0" y="3620"/>
                  </a:lnTo>
                  <a:cubicBezTo>
                    <a:pt x="2381" y="46387"/>
                    <a:pt x="32004" y="88773"/>
                    <a:pt x="88773" y="121063"/>
                  </a:cubicBezTo>
                  <a:cubicBezTo>
                    <a:pt x="206311" y="188023"/>
                    <a:pt x="395478" y="186976"/>
                    <a:pt x="511397" y="118681"/>
                  </a:cubicBezTo>
                  <a:cubicBezTo>
                    <a:pt x="567499" y="85630"/>
                    <a:pt x="596170" y="42958"/>
                    <a:pt x="597503" y="0"/>
                  </a:cubicBezTo>
                  <a:lnTo>
                    <a:pt x="597694" y="0"/>
                  </a:lnTo>
                  <a:lnTo>
                    <a:pt x="598075" y="675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4" name="Google Shape;434;p14"/>
            <p:cNvSpPr/>
            <p:nvPr/>
          </p:nvSpPr>
          <p:spPr>
            <a:xfrm>
              <a:off x="5099822" y="4540355"/>
              <a:ext cx="597706" cy="346262"/>
            </a:xfrm>
            <a:custGeom>
              <a:avLst/>
              <a:gdLst/>
              <a:ahLst/>
              <a:cxnLst/>
              <a:rect l="l" t="t" r="r" b="b"/>
              <a:pathLst>
                <a:path w="597706" h="346262" extrusionOk="0">
                  <a:moveTo>
                    <a:pt x="597651" y="175661"/>
                  </a:moveTo>
                  <a:cubicBezTo>
                    <a:pt x="596413" y="218619"/>
                    <a:pt x="567743" y="261291"/>
                    <a:pt x="511545" y="294343"/>
                  </a:cubicBezTo>
                  <a:cubicBezTo>
                    <a:pt x="395626" y="362637"/>
                    <a:pt x="206459" y="363685"/>
                    <a:pt x="88921" y="296724"/>
                  </a:cubicBezTo>
                  <a:cubicBezTo>
                    <a:pt x="32152" y="264435"/>
                    <a:pt x="2529" y="222048"/>
                    <a:pt x="148" y="179281"/>
                  </a:cubicBezTo>
                  <a:lnTo>
                    <a:pt x="148" y="178995"/>
                  </a:lnTo>
                  <a:cubicBezTo>
                    <a:pt x="-2329" y="133370"/>
                    <a:pt x="26341" y="87174"/>
                    <a:pt x="86158" y="51932"/>
                  </a:cubicBezTo>
                  <a:cubicBezTo>
                    <a:pt x="202173" y="-16363"/>
                    <a:pt x="391339" y="-17410"/>
                    <a:pt x="508878" y="49455"/>
                  </a:cubicBezTo>
                  <a:cubicBezTo>
                    <a:pt x="569457" y="84031"/>
                    <a:pt x="599175" y="129846"/>
                    <a:pt x="597651" y="1756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5" name="Google Shape;435;p14"/>
            <p:cNvSpPr/>
            <p:nvPr/>
          </p:nvSpPr>
          <p:spPr>
            <a:xfrm>
              <a:off x="5166739" y="4579243"/>
              <a:ext cx="464073" cy="268690"/>
            </a:xfrm>
            <a:custGeom>
              <a:avLst/>
              <a:gdLst/>
              <a:ahLst/>
              <a:cxnLst/>
              <a:rect l="l" t="t" r="r" b="b"/>
              <a:pathLst>
                <a:path w="464073" h="268690" extrusionOk="0">
                  <a:moveTo>
                    <a:pt x="463773" y="140679"/>
                  </a:moveTo>
                  <a:cubicBezTo>
                    <a:pt x="461011" y="172493"/>
                    <a:pt x="438818" y="203830"/>
                    <a:pt x="397193" y="228404"/>
                  </a:cubicBezTo>
                  <a:cubicBezTo>
                    <a:pt x="307182" y="281363"/>
                    <a:pt x="160307" y="282221"/>
                    <a:pt x="69057" y="230309"/>
                  </a:cubicBezTo>
                  <a:cubicBezTo>
                    <a:pt x="26480" y="206116"/>
                    <a:pt x="3620" y="174684"/>
                    <a:pt x="382" y="142584"/>
                  </a:cubicBezTo>
                  <a:cubicBezTo>
                    <a:pt x="-3238" y="105913"/>
                    <a:pt x="18860" y="68575"/>
                    <a:pt x="66866" y="40286"/>
                  </a:cubicBezTo>
                  <a:cubicBezTo>
                    <a:pt x="156878" y="-12673"/>
                    <a:pt x="303753" y="-13531"/>
                    <a:pt x="395003" y="38381"/>
                  </a:cubicBezTo>
                  <a:cubicBezTo>
                    <a:pt x="444056" y="66289"/>
                    <a:pt x="467012" y="103817"/>
                    <a:pt x="463773" y="14067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6" name="Google Shape;436;p14"/>
            <p:cNvSpPr/>
            <p:nvPr/>
          </p:nvSpPr>
          <p:spPr>
            <a:xfrm>
              <a:off x="5167121" y="4599246"/>
              <a:ext cx="463391" cy="254116"/>
            </a:xfrm>
            <a:custGeom>
              <a:avLst/>
              <a:gdLst/>
              <a:ahLst/>
              <a:cxnLst/>
              <a:rect l="l" t="t" r="r" b="b"/>
              <a:pathLst>
                <a:path w="463391" h="254116" extrusionOk="0">
                  <a:moveTo>
                    <a:pt x="463391" y="126106"/>
                  </a:moveTo>
                  <a:cubicBezTo>
                    <a:pt x="460629" y="157919"/>
                    <a:pt x="438436" y="189257"/>
                    <a:pt x="396811" y="213831"/>
                  </a:cubicBezTo>
                  <a:cubicBezTo>
                    <a:pt x="306800" y="266790"/>
                    <a:pt x="159925" y="267647"/>
                    <a:pt x="68675" y="215736"/>
                  </a:cubicBezTo>
                  <a:cubicBezTo>
                    <a:pt x="26098" y="191543"/>
                    <a:pt x="3238" y="160110"/>
                    <a:pt x="0" y="128011"/>
                  </a:cubicBezTo>
                  <a:cubicBezTo>
                    <a:pt x="2762" y="96197"/>
                    <a:pt x="24955" y="64860"/>
                    <a:pt x="66580" y="40286"/>
                  </a:cubicBezTo>
                  <a:cubicBezTo>
                    <a:pt x="156591" y="-12673"/>
                    <a:pt x="303466" y="-13531"/>
                    <a:pt x="394716" y="38381"/>
                  </a:cubicBezTo>
                  <a:cubicBezTo>
                    <a:pt x="437293" y="62574"/>
                    <a:pt x="460153" y="94102"/>
                    <a:pt x="463391" y="1261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7" name="Google Shape;437;p14"/>
            <p:cNvSpPr/>
            <p:nvPr/>
          </p:nvSpPr>
          <p:spPr>
            <a:xfrm>
              <a:off x="5254941" y="4633753"/>
              <a:ext cx="277749" cy="146367"/>
            </a:xfrm>
            <a:custGeom>
              <a:avLst/>
              <a:gdLst/>
              <a:ahLst/>
              <a:cxnLst/>
              <a:rect l="l" t="t" r="r" b="b"/>
              <a:pathLst>
                <a:path w="277749" h="146367" extrusionOk="0">
                  <a:moveTo>
                    <a:pt x="242411" y="39306"/>
                  </a:moveTo>
                  <a:lnTo>
                    <a:pt x="242411" y="25971"/>
                  </a:lnTo>
                  <a:cubicBezTo>
                    <a:pt x="242411" y="25971"/>
                    <a:pt x="250793" y="20923"/>
                    <a:pt x="250793" y="20923"/>
                  </a:cubicBezTo>
                  <a:lnTo>
                    <a:pt x="243745" y="16923"/>
                  </a:lnTo>
                  <a:lnTo>
                    <a:pt x="223266" y="29020"/>
                  </a:lnTo>
                  <a:lnTo>
                    <a:pt x="223266" y="15685"/>
                  </a:lnTo>
                  <a:cubicBezTo>
                    <a:pt x="202978" y="6255"/>
                    <a:pt x="183642" y="1111"/>
                    <a:pt x="164973" y="159"/>
                  </a:cubicBezTo>
                  <a:cubicBezTo>
                    <a:pt x="146304" y="-794"/>
                    <a:pt x="130493" y="2540"/>
                    <a:pt x="117634" y="10160"/>
                  </a:cubicBezTo>
                  <a:cubicBezTo>
                    <a:pt x="105537" y="17304"/>
                    <a:pt x="99155" y="25400"/>
                    <a:pt x="98489" y="34449"/>
                  </a:cubicBezTo>
                  <a:cubicBezTo>
                    <a:pt x="98298" y="37116"/>
                    <a:pt x="98584" y="40069"/>
                    <a:pt x="99441" y="43307"/>
                  </a:cubicBezTo>
                  <a:cubicBezTo>
                    <a:pt x="101346" y="50736"/>
                    <a:pt x="106204" y="59500"/>
                    <a:pt x="113919" y="69596"/>
                  </a:cubicBezTo>
                  <a:lnTo>
                    <a:pt x="119539" y="76835"/>
                  </a:lnTo>
                  <a:lnTo>
                    <a:pt x="119539" y="90170"/>
                  </a:lnTo>
                  <a:cubicBezTo>
                    <a:pt x="119539" y="90170"/>
                    <a:pt x="78010" y="114649"/>
                    <a:pt x="78010" y="114649"/>
                  </a:cubicBezTo>
                  <a:cubicBezTo>
                    <a:pt x="69914" y="109315"/>
                    <a:pt x="61722" y="102743"/>
                    <a:pt x="53626" y="94647"/>
                  </a:cubicBezTo>
                  <a:cubicBezTo>
                    <a:pt x="45530" y="86551"/>
                    <a:pt x="39433" y="79216"/>
                    <a:pt x="35433" y="72453"/>
                  </a:cubicBezTo>
                  <a:lnTo>
                    <a:pt x="35433" y="59119"/>
                  </a:lnTo>
                  <a:cubicBezTo>
                    <a:pt x="35433" y="59119"/>
                    <a:pt x="0" y="79978"/>
                    <a:pt x="0" y="79978"/>
                  </a:cubicBezTo>
                  <a:cubicBezTo>
                    <a:pt x="2096" y="83026"/>
                    <a:pt x="4572" y="86074"/>
                    <a:pt x="7239" y="89122"/>
                  </a:cubicBezTo>
                  <a:cubicBezTo>
                    <a:pt x="16669" y="99695"/>
                    <a:pt x="29813" y="109887"/>
                    <a:pt x="46577" y="119888"/>
                  </a:cubicBezTo>
                  <a:lnTo>
                    <a:pt x="46577" y="133223"/>
                  </a:lnTo>
                  <a:cubicBezTo>
                    <a:pt x="46577" y="133223"/>
                    <a:pt x="31147" y="142367"/>
                    <a:pt x="31147" y="142367"/>
                  </a:cubicBezTo>
                  <a:lnTo>
                    <a:pt x="38195" y="146368"/>
                  </a:lnTo>
                  <a:lnTo>
                    <a:pt x="65627" y="130175"/>
                  </a:lnTo>
                  <a:cubicBezTo>
                    <a:pt x="86106" y="139891"/>
                    <a:pt x="105823" y="145129"/>
                    <a:pt x="124873" y="145987"/>
                  </a:cubicBezTo>
                  <a:cubicBezTo>
                    <a:pt x="143923" y="146844"/>
                    <a:pt x="160496" y="143129"/>
                    <a:pt x="174784" y="134747"/>
                  </a:cubicBezTo>
                  <a:cubicBezTo>
                    <a:pt x="182690" y="130175"/>
                    <a:pt x="187738" y="125127"/>
                    <a:pt x="190214" y="119602"/>
                  </a:cubicBezTo>
                  <a:cubicBezTo>
                    <a:pt x="190595" y="118840"/>
                    <a:pt x="190786" y="118078"/>
                    <a:pt x="191072" y="117316"/>
                  </a:cubicBezTo>
                  <a:cubicBezTo>
                    <a:pt x="190786" y="116269"/>
                    <a:pt x="190405" y="115126"/>
                    <a:pt x="190024" y="113983"/>
                  </a:cubicBezTo>
                  <a:cubicBezTo>
                    <a:pt x="187452" y="106839"/>
                    <a:pt x="180785" y="96266"/>
                    <a:pt x="169831" y="82264"/>
                  </a:cubicBezTo>
                  <a:lnTo>
                    <a:pt x="169831" y="68929"/>
                  </a:lnTo>
                  <a:cubicBezTo>
                    <a:pt x="169831" y="68929"/>
                    <a:pt x="209264" y="45688"/>
                    <a:pt x="209264" y="45688"/>
                  </a:cubicBezTo>
                  <a:cubicBezTo>
                    <a:pt x="222885" y="54928"/>
                    <a:pt x="233839" y="65214"/>
                    <a:pt x="242316" y="76645"/>
                  </a:cubicBezTo>
                  <a:lnTo>
                    <a:pt x="277749" y="67691"/>
                  </a:lnTo>
                  <a:cubicBezTo>
                    <a:pt x="268891" y="57880"/>
                    <a:pt x="257175" y="48451"/>
                    <a:pt x="242697" y="39497"/>
                  </a:cubicBezTo>
                  <a:close/>
                  <a:moveTo>
                    <a:pt x="136779" y="118840"/>
                  </a:moveTo>
                  <a:cubicBezTo>
                    <a:pt x="136779" y="121603"/>
                    <a:pt x="135065" y="123888"/>
                    <a:pt x="131826" y="125794"/>
                  </a:cubicBezTo>
                  <a:cubicBezTo>
                    <a:pt x="123349" y="130746"/>
                    <a:pt x="111919" y="130366"/>
                    <a:pt x="97536" y="124555"/>
                  </a:cubicBezTo>
                  <a:lnTo>
                    <a:pt x="97536" y="111220"/>
                  </a:lnTo>
                  <a:cubicBezTo>
                    <a:pt x="97536" y="111220"/>
                    <a:pt x="130874" y="91599"/>
                    <a:pt x="130874" y="91599"/>
                  </a:cubicBezTo>
                  <a:cubicBezTo>
                    <a:pt x="134303" y="96742"/>
                    <a:pt x="136208" y="101028"/>
                    <a:pt x="136684" y="104267"/>
                  </a:cubicBezTo>
                  <a:cubicBezTo>
                    <a:pt x="136684" y="104743"/>
                    <a:pt x="136779" y="105220"/>
                    <a:pt x="136684" y="105696"/>
                  </a:cubicBezTo>
                  <a:lnTo>
                    <a:pt x="136684" y="118840"/>
                  </a:lnTo>
                  <a:close/>
                  <a:moveTo>
                    <a:pt x="190024" y="48546"/>
                  </a:moveTo>
                  <a:lnTo>
                    <a:pt x="158496" y="67120"/>
                  </a:lnTo>
                  <a:cubicBezTo>
                    <a:pt x="154972" y="62071"/>
                    <a:pt x="153162" y="57880"/>
                    <a:pt x="152972" y="54832"/>
                  </a:cubicBezTo>
                  <a:lnTo>
                    <a:pt x="152972" y="41497"/>
                  </a:lnTo>
                  <a:cubicBezTo>
                    <a:pt x="152686" y="38449"/>
                    <a:pt x="154496" y="35687"/>
                    <a:pt x="158496" y="33401"/>
                  </a:cubicBezTo>
                  <a:cubicBezTo>
                    <a:pt x="166021" y="28924"/>
                    <a:pt x="176594" y="29496"/>
                    <a:pt x="189929" y="35211"/>
                  </a:cubicBezTo>
                  <a:lnTo>
                    <a:pt x="189929" y="485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8" name="Google Shape;438;p14"/>
            <p:cNvSpPr/>
            <p:nvPr/>
          </p:nvSpPr>
          <p:spPr>
            <a:xfrm>
              <a:off x="5478112" y="4637340"/>
              <a:ext cx="39052" cy="25431"/>
            </a:xfrm>
            <a:custGeom>
              <a:avLst/>
              <a:gdLst/>
              <a:ahLst/>
              <a:cxnLst/>
              <a:rect l="l" t="t" r="r" b="b"/>
              <a:pathLst>
                <a:path w="39052" h="25431" extrusionOk="0">
                  <a:moveTo>
                    <a:pt x="39053" y="10668"/>
                  </a:moveTo>
                  <a:lnTo>
                    <a:pt x="27623" y="17336"/>
                  </a:lnTo>
                  <a:lnTo>
                    <a:pt x="20574" y="13335"/>
                  </a:lnTo>
                  <a:lnTo>
                    <a:pt x="95" y="25432"/>
                  </a:lnTo>
                  <a:lnTo>
                    <a:pt x="0" y="12097"/>
                  </a:lnTo>
                  <a:lnTo>
                    <a:pt x="20479" y="0"/>
                  </a:lnTo>
                  <a:lnTo>
                    <a:pt x="39053" y="106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9" name="Google Shape;439;p14"/>
            <p:cNvSpPr/>
            <p:nvPr/>
          </p:nvSpPr>
          <p:spPr>
            <a:xfrm>
              <a:off x="5497353" y="4659724"/>
              <a:ext cx="43719" cy="41529"/>
            </a:xfrm>
            <a:custGeom>
              <a:avLst/>
              <a:gdLst/>
              <a:ahLst/>
              <a:cxnLst/>
              <a:rect l="l" t="t" r="r" b="b"/>
              <a:pathLst>
                <a:path w="43719" h="41529" extrusionOk="0">
                  <a:moveTo>
                    <a:pt x="43720" y="39338"/>
                  </a:moveTo>
                  <a:lnTo>
                    <a:pt x="35052" y="41529"/>
                  </a:lnTo>
                  <a:cubicBezTo>
                    <a:pt x="26194" y="31718"/>
                    <a:pt x="14478" y="22288"/>
                    <a:pt x="0" y="13335"/>
                  </a:cubicBezTo>
                  <a:lnTo>
                    <a:pt x="0" y="0"/>
                  </a:lnTo>
                  <a:cubicBezTo>
                    <a:pt x="3715" y="2381"/>
                    <a:pt x="7239" y="4667"/>
                    <a:pt x="10573" y="7049"/>
                  </a:cubicBezTo>
                  <a:cubicBezTo>
                    <a:pt x="25051" y="17336"/>
                    <a:pt x="36100" y="28099"/>
                    <a:pt x="43720" y="3933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0" name="Google Shape;440;p14"/>
            <p:cNvSpPr/>
            <p:nvPr/>
          </p:nvSpPr>
          <p:spPr>
            <a:xfrm>
              <a:off x="5424582" y="4702587"/>
              <a:ext cx="22066" cy="48387"/>
            </a:xfrm>
            <a:custGeom>
              <a:avLst/>
              <a:gdLst/>
              <a:ahLst/>
              <a:cxnLst/>
              <a:rect l="l" t="t" r="r" b="b"/>
              <a:pathLst>
                <a:path w="22066" h="48387" extrusionOk="0">
                  <a:moveTo>
                    <a:pt x="21241" y="48387"/>
                  </a:moveTo>
                  <a:cubicBezTo>
                    <a:pt x="20955" y="47339"/>
                    <a:pt x="20574" y="46196"/>
                    <a:pt x="20193" y="45053"/>
                  </a:cubicBezTo>
                  <a:cubicBezTo>
                    <a:pt x="17621" y="37910"/>
                    <a:pt x="10954" y="27337"/>
                    <a:pt x="0" y="13335"/>
                  </a:cubicBezTo>
                  <a:lnTo>
                    <a:pt x="0" y="0"/>
                  </a:lnTo>
                  <a:cubicBezTo>
                    <a:pt x="2476" y="3238"/>
                    <a:pt x="4763" y="6382"/>
                    <a:pt x="6858" y="9239"/>
                  </a:cubicBezTo>
                  <a:cubicBezTo>
                    <a:pt x="13811" y="18764"/>
                    <a:pt x="18193" y="26289"/>
                    <a:pt x="20098" y="31718"/>
                  </a:cubicBezTo>
                  <a:cubicBezTo>
                    <a:pt x="22288" y="37910"/>
                    <a:pt x="22669" y="43434"/>
                    <a:pt x="21146" y="4829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1" name="Google Shape;441;p14"/>
            <p:cNvSpPr/>
            <p:nvPr/>
          </p:nvSpPr>
          <p:spPr>
            <a:xfrm>
              <a:off x="5332761" y="4710493"/>
              <a:ext cx="41719" cy="37814"/>
            </a:xfrm>
            <a:custGeom>
              <a:avLst/>
              <a:gdLst/>
              <a:ahLst/>
              <a:cxnLst/>
              <a:rect l="l" t="t" r="r" b="b"/>
              <a:pathLst>
                <a:path w="41719" h="37814" extrusionOk="0">
                  <a:moveTo>
                    <a:pt x="41624" y="0"/>
                  </a:moveTo>
                  <a:lnTo>
                    <a:pt x="41719" y="13335"/>
                  </a:lnTo>
                  <a:lnTo>
                    <a:pt x="95" y="37814"/>
                  </a:lnTo>
                  <a:lnTo>
                    <a:pt x="0" y="24479"/>
                  </a:lnTo>
                  <a:lnTo>
                    <a:pt x="34576" y="4191"/>
                  </a:lnTo>
                  <a:lnTo>
                    <a:pt x="41624"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2" name="Google Shape;442;p14"/>
            <p:cNvSpPr/>
            <p:nvPr/>
          </p:nvSpPr>
          <p:spPr>
            <a:xfrm>
              <a:off x="5290184" y="4692776"/>
              <a:ext cx="42576" cy="55530"/>
            </a:xfrm>
            <a:custGeom>
              <a:avLst/>
              <a:gdLst/>
              <a:ahLst/>
              <a:cxnLst/>
              <a:rect l="l" t="t" r="r" b="b"/>
              <a:pathLst>
                <a:path w="42576" h="55530" extrusionOk="0">
                  <a:moveTo>
                    <a:pt x="42577" y="42196"/>
                  </a:moveTo>
                  <a:lnTo>
                    <a:pt x="42577" y="55531"/>
                  </a:lnTo>
                  <a:cubicBezTo>
                    <a:pt x="34576" y="50197"/>
                    <a:pt x="26384" y="43625"/>
                    <a:pt x="18193" y="35528"/>
                  </a:cubicBezTo>
                  <a:cubicBezTo>
                    <a:pt x="10096" y="27432"/>
                    <a:pt x="4000" y="20098"/>
                    <a:pt x="0" y="13335"/>
                  </a:cubicBezTo>
                  <a:lnTo>
                    <a:pt x="0" y="0"/>
                  </a:lnTo>
                  <a:cubicBezTo>
                    <a:pt x="4000" y="6763"/>
                    <a:pt x="10096" y="14097"/>
                    <a:pt x="18193" y="22193"/>
                  </a:cubicBezTo>
                  <a:cubicBezTo>
                    <a:pt x="26384" y="30194"/>
                    <a:pt x="34480" y="36862"/>
                    <a:pt x="42577" y="4219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3" name="Google Shape;443;p14"/>
            <p:cNvSpPr/>
            <p:nvPr/>
          </p:nvSpPr>
          <p:spPr>
            <a:xfrm>
              <a:off x="5274372" y="4753545"/>
              <a:ext cx="26955" cy="22479"/>
            </a:xfrm>
            <a:custGeom>
              <a:avLst/>
              <a:gdLst/>
              <a:ahLst/>
              <a:cxnLst/>
              <a:rect l="l" t="t" r="r" b="b"/>
              <a:pathLst>
                <a:path w="26955" h="22479" extrusionOk="0">
                  <a:moveTo>
                    <a:pt x="26956" y="0"/>
                  </a:moveTo>
                  <a:lnTo>
                    <a:pt x="26956" y="13335"/>
                  </a:lnTo>
                  <a:lnTo>
                    <a:pt x="11525" y="22479"/>
                  </a:lnTo>
                  <a:lnTo>
                    <a:pt x="0" y="15907"/>
                  </a:lnTo>
                  <a:lnTo>
                    <a:pt x="16097" y="6477"/>
                  </a:lnTo>
                  <a:lnTo>
                    <a:pt x="26956"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4" name="Google Shape;444;p14"/>
            <p:cNvSpPr/>
            <p:nvPr/>
          </p:nvSpPr>
          <p:spPr>
            <a:xfrm>
              <a:off x="5262085" y="4647091"/>
              <a:ext cx="270510" cy="133124"/>
            </a:xfrm>
            <a:custGeom>
              <a:avLst/>
              <a:gdLst/>
              <a:ahLst/>
              <a:cxnLst/>
              <a:rect l="l" t="t" r="r" b="b"/>
              <a:pathLst>
                <a:path w="270510" h="133124" extrusionOk="0">
                  <a:moveTo>
                    <a:pt x="235268" y="25968"/>
                  </a:moveTo>
                  <a:lnTo>
                    <a:pt x="235268" y="12633"/>
                  </a:lnTo>
                  <a:cubicBezTo>
                    <a:pt x="235268" y="12633"/>
                    <a:pt x="243650" y="7585"/>
                    <a:pt x="243650" y="7585"/>
                  </a:cubicBezTo>
                  <a:lnTo>
                    <a:pt x="236601" y="3585"/>
                  </a:lnTo>
                  <a:lnTo>
                    <a:pt x="216122" y="15681"/>
                  </a:lnTo>
                  <a:cubicBezTo>
                    <a:pt x="195929" y="6252"/>
                    <a:pt x="176594" y="1013"/>
                    <a:pt x="157925" y="156"/>
                  </a:cubicBezTo>
                  <a:cubicBezTo>
                    <a:pt x="139256" y="-797"/>
                    <a:pt x="123444" y="2632"/>
                    <a:pt x="110585" y="10252"/>
                  </a:cubicBezTo>
                  <a:cubicBezTo>
                    <a:pt x="100489" y="16157"/>
                    <a:pt x="94393" y="22730"/>
                    <a:pt x="92297" y="30064"/>
                  </a:cubicBezTo>
                  <a:cubicBezTo>
                    <a:pt x="94202" y="37494"/>
                    <a:pt x="99060" y="46257"/>
                    <a:pt x="106775" y="56353"/>
                  </a:cubicBezTo>
                  <a:lnTo>
                    <a:pt x="112395" y="63592"/>
                  </a:lnTo>
                  <a:lnTo>
                    <a:pt x="112395" y="76927"/>
                  </a:lnTo>
                  <a:cubicBezTo>
                    <a:pt x="112395" y="76927"/>
                    <a:pt x="70866" y="101406"/>
                    <a:pt x="70866" y="101406"/>
                  </a:cubicBezTo>
                  <a:cubicBezTo>
                    <a:pt x="62770" y="96072"/>
                    <a:pt x="54578" y="89500"/>
                    <a:pt x="46482" y="81404"/>
                  </a:cubicBezTo>
                  <a:cubicBezTo>
                    <a:pt x="38386" y="73307"/>
                    <a:pt x="32290" y="65973"/>
                    <a:pt x="28289" y="59211"/>
                  </a:cubicBezTo>
                  <a:lnTo>
                    <a:pt x="0" y="75879"/>
                  </a:lnTo>
                  <a:cubicBezTo>
                    <a:pt x="9430" y="86452"/>
                    <a:pt x="22574" y="96644"/>
                    <a:pt x="39338" y="106645"/>
                  </a:cubicBezTo>
                  <a:lnTo>
                    <a:pt x="39338" y="119980"/>
                  </a:lnTo>
                  <a:cubicBezTo>
                    <a:pt x="39338" y="119980"/>
                    <a:pt x="23908" y="129124"/>
                    <a:pt x="23908" y="129124"/>
                  </a:cubicBezTo>
                  <a:lnTo>
                    <a:pt x="30956" y="133124"/>
                  </a:lnTo>
                  <a:lnTo>
                    <a:pt x="58388" y="116932"/>
                  </a:lnTo>
                  <a:cubicBezTo>
                    <a:pt x="78867" y="126648"/>
                    <a:pt x="98584" y="131886"/>
                    <a:pt x="117634" y="132744"/>
                  </a:cubicBezTo>
                  <a:cubicBezTo>
                    <a:pt x="136684" y="133601"/>
                    <a:pt x="153257" y="129886"/>
                    <a:pt x="167545" y="121504"/>
                  </a:cubicBezTo>
                  <a:cubicBezTo>
                    <a:pt x="175451" y="116932"/>
                    <a:pt x="180499" y="111884"/>
                    <a:pt x="182975" y="106359"/>
                  </a:cubicBezTo>
                  <a:cubicBezTo>
                    <a:pt x="183356" y="105597"/>
                    <a:pt x="183547" y="104836"/>
                    <a:pt x="183833" y="104073"/>
                  </a:cubicBezTo>
                  <a:cubicBezTo>
                    <a:pt x="183547" y="103026"/>
                    <a:pt x="183166" y="101882"/>
                    <a:pt x="182785" y="100740"/>
                  </a:cubicBezTo>
                  <a:cubicBezTo>
                    <a:pt x="180213" y="93596"/>
                    <a:pt x="173546" y="83023"/>
                    <a:pt x="162592" y="69021"/>
                  </a:cubicBezTo>
                  <a:lnTo>
                    <a:pt x="162592" y="55686"/>
                  </a:lnTo>
                  <a:cubicBezTo>
                    <a:pt x="162592" y="55686"/>
                    <a:pt x="202025" y="32445"/>
                    <a:pt x="202025" y="32445"/>
                  </a:cubicBezTo>
                  <a:cubicBezTo>
                    <a:pt x="215646" y="41685"/>
                    <a:pt x="226600" y="51972"/>
                    <a:pt x="235077" y="63402"/>
                  </a:cubicBezTo>
                  <a:lnTo>
                    <a:pt x="270510" y="54448"/>
                  </a:lnTo>
                  <a:cubicBezTo>
                    <a:pt x="261652" y="44637"/>
                    <a:pt x="249936" y="35207"/>
                    <a:pt x="235458" y="26254"/>
                  </a:cubicBezTo>
                  <a:close/>
                  <a:moveTo>
                    <a:pt x="129635" y="105502"/>
                  </a:moveTo>
                  <a:cubicBezTo>
                    <a:pt x="129635" y="108264"/>
                    <a:pt x="127921" y="110550"/>
                    <a:pt x="124682" y="112455"/>
                  </a:cubicBezTo>
                  <a:cubicBezTo>
                    <a:pt x="116205" y="117408"/>
                    <a:pt x="104775" y="117027"/>
                    <a:pt x="90392" y="111217"/>
                  </a:cubicBezTo>
                  <a:lnTo>
                    <a:pt x="90392" y="97882"/>
                  </a:lnTo>
                  <a:cubicBezTo>
                    <a:pt x="90392" y="97882"/>
                    <a:pt x="123730" y="78261"/>
                    <a:pt x="123730" y="78261"/>
                  </a:cubicBezTo>
                  <a:cubicBezTo>
                    <a:pt x="127159" y="83404"/>
                    <a:pt x="129064" y="87690"/>
                    <a:pt x="129540" y="90929"/>
                  </a:cubicBezTo>
                  <a:cubicBezTo>
                    <a:pt x="129540" y="91405"/>
                    <a:pt x="129635" y="91881"/>
                    <a:pt x="129540" y="92357"/>
                  </a:cubicBezTo>
                  <a:lnTo>
                    <a:pt x="129540" y="105502"/>
                  </a:lnTo>
                  <a:close/>
                  <a:moveTo>
                    <a:pt x="182880" y="35207"/>
                  </a:moveTo>
                  <a:lnTo>
                    <a:pt x="151352" y="53781"/>
                  </a:lnTo>
                  <a:cubicBezTo>
                    <a:pt x="147828" y="48733"/>
                    <a:pt x="146018" y="44542"/>
                    <a:pt x="145828" y="41494"/>
                  </a:cubicBezTo>
                  <a:lnTo>
                    <a:pt x="145828" y="28159"/>
                  </a:lnTo>
                  <a:cubicBezTo>
                    <a:pt x="145542" y="25111"/>
                    <a:pt x="147352" y="22349"/>
                    <a:pt x="151352" y="20063"/>
                  </a:cubicBezTo>
                  <a:cubicBezTo>
                    <a:pt x="158877" y="15586"/>
                    <a:pt x="169450" y="16157"/>
                    <a:pt x="182785" y="21873"/>
                  </a:cubicBezTo>
                  <a:lnTo>
                    <a:pt x="182785" y="3520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5" name="Google Shape;445;p14"/>
            <p:cNvSpPr/>
            <p:nvPr/>
          </p:nvSpPr>
          <p:spPr>
            <a:xfrm>
              <a:off x="5413342" y="4669059"/>
              <a:ext cx="31622" cy="31813"/>
            </a:xfrm>
            <a:custGeom>
              <a:avLst/>
              <a:gdLst/>
              <a:ahLst/>
              <a:cxnLst/>
              <a:rect l="l" t="t" r="r" b="b"/>
              <a:pathLst>
                <a:path w="31622" h="31813" extrusionOk="0">
                  <a:moveTo>
                    <a:pt x="31528" y="0"/>
                  </a:moveTo>
                  <a:lnTo>
                    <a:pt x="31623" y="13240"/>
                  </a:lnTo>
                  <a:lnTo>
                    <a:pt x="95" y="31813"/>
                  </a:lnTo>
                  <a:lnTo>
                    <a:pt x="0" y="18479"/>
                  </a:lnTo>
                  <a:lnTo>
                    <a:pt x="16383" y="8858"/>
                  </a:lnTo>
                  <a:lnTo>
                    <a:pt x="3152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6" name="Google Shape;446;p14"/>
            <p:cNvSpPr/>
            <p:nvPr/>
          </p:nvSpPr>
          <p:spPr>
            <a:xfrm>
              <a:off x="5407913" y="4675250"/>
              <a:ext cx="5429" cy="25622"/>
            </a:xfrm>
            <a:custGeom>
              <a:avLst/>
              <a:gdLst/>
              <a:ahLst/>
              <a:cxnLst/>
              <a:rect l="l" t="t" r="r" b="b"/>
              <a:pathLst>
                <a:path w="5429" h="25622" extrusionOk="0">
                  <a:moveTo>
                    <a:pt x="5429" y="12287"/>
                  </a:moveTo>
                  <a:lnTo>
                    <a:pt x="5429" y="25622"/>
                  </a:lnTo>
                  <a:cubicBezTo>
                    <a:pt x="2000" y="20574"/>
                    <a:pt x="190" y="16383"/>
                    <a:pt x="0" y="13335"/>
                  </a:cubicBezTo>
                  <a:lnTo>
                    <a:pt x="0" y="0"/>
                  </a:lnTo>
                  <a:cubicBezTo>
                    <a:pt x="0" y="2000"/>
                    <a:pt x="857" y="4572"/>
                    <a:pt x="2476" y="7429"/>
                  </a:cubicBezTo>
                  <a:cubicBezTo>
                    <a:pt x="3238" y="8954"/>
                    <a:pt x="4286" y="10478"/>
                    <a:pt x="5429" y="1219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7" name="Google Shape;447;p14"/>
            <p:cNvSpPr/>
            <p:nvPr/>
          </p:nvSpPr>
          <p:spPr>
            <a:xfrm>
              <a:off x="5352478" y="4739448"/>
              <a:ext cx="39242" cy="23537"/>
            </a:xfrm>
            <a:custGeom>
              <a:avLst/>
              <a:gdLst/>
              <a:ahLst/>
              <a:cxnLst/>
              <a:rect l="l" t="t" r="r" b="b"/>
              <a:pathLst>
                <a:path w="39242" h="23537" extrusionOk="0">
                  <a:moveTo>
                    <a:pt x="39148" y="0"/>
                  </a:moveTo>
                  <a:lnTo>
                    <a:pt x="39148" y="13145"/>
                  </a:lnTo>
                  <a:cubicBezTo>
                    <a:pt x="39148" y="15907"/>
                    <a:pt x="37528" y="18193"/>
                    <a:pt x="34290" y="20098"/>
                  </a:cubicBezTo>
                  <a:cubicBezTo>
                    <a:pt x="25813" y="25051"/>
                    <a:pt x="14383" y="24670"/>
                    <a:pt x="0" y="18860"/>
                  </a:cubicBezTo>
                  <a:lnTo>
                    <a:pt x="0" y="5525"/>
                  </a:lnTo>
                  <a:cubicBezTo>
                    <a:pt x="5524" y="7811"/>
                    <a:pt x="10573" y="9239"/>
                    <a:pt x="15335" y="9811"/>
                  </a:cubicBezTo>
                  <a:cubicBezTo>
                    <a:pt x="22765" y="10859"/>
                    <a:pt x="29051" y="9811"/>
                    <a:pt x="34290" y="6763"/>
                  </a:cubicBezTo>
                  <a:cubicBezTo>
                    <a:pt x="35338" y="6191"/>
                    <a:pt x="36195" y="5525"/>
                    <a:pt x="36862" y="4953"/>
                  </a:cubicBezTo>
                  <a:cubicBezTo>
                    <a:pt x="38386" y="3524"/>
                    <a:pt x="39243" y="1810"/>
                    <a:pt x="39243"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8" name="Google Shape;448;p14"/>
            <p:cNvSpPr/>
            <p:nvPr/>
          </p:nvSpPr>
          <p:spPr>
            <a:xfrm>
              <a:off x="5290004" y="4692871"/>
              <a:ext cx="84" cy="13334"/>
            </a:xfrm>
            <a:custGeom>
              <a:avLst/>
              <a:gdLst/>
              <a:ahLst/>
              <a:cxnLst/>
              <a:rect l="l" t="t" r="r" b="b"/>
              <a:pathLst>
                <a:path w="84" h="13334" extrusionOk="0">
                  <a:moveTo>
                    <a:pt x="85" y="0"/>
                  </a:moveTo>
                  <a:lnTo>
                    <a:pt x="85" y="13335"/>
                  </a:lnTo>
                  <a:cubicBezTo>
                    <a:pt x="-106" y="12002"/>
                    <a:pt x="85" y="0"/>
                    <a:pt x="85" y="0"/>
                  </a:cubicBezTo>
                  <a:close/>
                </a:path>
              </a:pathLst>
            </a:custGeom>
            <a:gradFill>
              <a:gsLst>
                <a:gs pos="0">
                  <a:srgbClr val="07C3B7"/>
                </a:gs>
                <a:gs pos="44000">
                  <a:srgbClr val="346485"/>
                </a:gs>
                <a:gs pos="100000">
                  <a:srgbClr val="292375"/>
                </a:gs>
              </a:gsLst>
              <a:lin ang="1150579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89521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449"/>
        <p:cNvGrpSpPr/>
        <p:nvPr/>
      </p:nvGrpSpPr>
      <p:grpSpPr>
        <a:xfrm>
          <a:off x="0" y="0"/>
          <a:ext cx="0" cy="0"/>
          <a:chOff x="0" y="0"/>
          <a:chExt cx="0" cy="0"/>
        </a:xfrm>
      </p:grpSpPr>
      <p:sp>
        <p:nvSpPr>
          <p:cNvPr id="450" name="Google Shape;450;p1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51" name="Google Shape;451;p15"/>
          <p:cNvSpPr txBox="1">
            <a:spLocks noGrp="1"/>
          </p:cNvSpPr>
          <p:nvPr>
            <p:ph type="subTitle" idx="1"/>
          </p:nvPr>
        </p:nvSpPr>
        <p:spPr>
          <a:xfrm>
            <a:off x="953300" y="1956800"/>
            <a:ext cx="10272000" cy="540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667">
                <a:solidFill>
                  <a:schemeClr val="dk1"/>
                </a:solidFill>
                <a:latin typeface="Wix Madefor Display ExtraBold"/>
                <a:ea typeface="Wix Madefor Display ExtraBold"/>
                <a:cs typeface="Wix Madefor Display ExtraBold"/>
                <a:sym typeface="Wix Madefor Display ExtraBold"/>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452" name="Google Shape;452;p15"/>
          <p:cNvSpPr txBox="1">
            <a:spLocks noGrp="1"/>
          </p:cNvSpPr>
          <p:nvPr>
            <p:ph type="subTitle" idx="2"/>
          </p:nvPr>
        </p:nvSpPr>
        <p:spPr>
          <a:xfrm>
            <a:off x="953300" y="2497600"/>
            <a:ext cx="10272000" cy="6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53" name="Google Shape;453;p15"/>
          <p:cNvSpPr txBox="1">
            <a:spLocks noGrp="1"/>
          </p:cNvSpPr>
          <p:nvPr>
            <p:ph type="subTitle" idx="3"/>
          </p:nvPr>
        </p:nvSpPr>
        <p:spPr>
          <a:xfrm>
            <a:off x="953333" y="3846867"/>
            <a:ext cx="10272000" cy="6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54" name="Google Shape;454;p15"/>
          <p:cNvSpPr txBox="1">
            <a:spLocks noGrp="1"/>
          </p:cNvSpPr>
          <p:nvPr>
            <p:ph type="subTitle" idx="4"/>
          </p:nvPr>
        </p:nvSpPr>
        <p:spPr>
          <a:xfrm>
            <a:off x="966700" y="5196133"/>
            <a:ext cx="10272000" cy="6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55" name="Google Shape;455;p15"/>
          <p:cNvSpPr txBox="1">
            <a:spLocks noGrp="1"/>
          </p:cNvSpPr>
          <p:nvPr>
            <p:ph type="subTitle" idx="5"/>
          </p:nvPr>
        </p:nvSpPr>
        <p:spPr>
          <a:xfrm>
            <a:off x="953333" y="3306067"/>
            <a:ext cx="10272000" cy="540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667">
                <a:solidFill>
                  <a:schemeClr val="dk1"/>
                </a:solidFill>
                <a:latin typeface="Wix Madefor Display ExtraBold"/>
                <a:ea typeface="Wix Madefor Display ExtraBold"/>
                <a:cs typeface="Wix Madefor Display ExtraBold"/>
                <a:sym typeface="Wix Madefor Display ExtraBold"/>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456" name="Google Shape;456;p15"/>
          <p:cNvSpPr txBox="1">
            <a:spLocks noGrp="1"/>
          </p:cNvSpPr>
          <p:nvPr>
            <p:ph type="subTitle" idx="6"/>
          </p:nvPr>
        </p:nvSpPr>
        <p:spPr>
          <a:xfrm>
            <a:off x="966700" y="4655333"/>
            <a:ext cx="10272000" cy="540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667">
                <a:solidFill>
                  <a:schemeClr val="dk1"/>
                </a:solidFill>
                <a:latin typeface="Wix Madefor Display ExtraBold"/>
                <a:ea typeface="Wix Madefor Display ExtraBold"/>
                <a:cs typeface="Wix Madefor Display ExtraBold"/>
                <a:sym typeface="Wix Madefor Display ExtraBold"/>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457" name="Google Shape;457;p15"/>
          <p:cNvSpPr/>
          <p:nvPr/>
        </p:nvSpPr>
        <p:spPr>
          <a:xfrm rot="5400000">
            <a:off x="-126133" y="-1445867"/>
            <a:ext cx="2159200" cy="2159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58" name="Google Shape;458;p15"/>
          <p:cNvSpPr/>
          <p:nvPr/>
        </p:nvSpPr>
        <p:spPr>
          <a:xfrm rot="5400000">
            <a:off x="-726667" y="4922067"/>
            <a:ext cx="1521200" cy="15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59" name="Google Shape;459;p15"/>
          <p:cNvSpPr/>
          <p:nvPr/>
        </p:nvSpPr>
        <p:spPr>
          <a:xfrm rot="5400000">
            <a:off x="11238717" y="2733751"/>
            <a:ext cx="3280800" cy="3281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460" name="Google Shape;460;p15"/>
          <p:cNvGrpSpPr/>
          <p:nvPr/>
        </p:nvGrpSpPr>
        <p:grpSpPr>
          <a:xfrm>
            <a:off x="11225307" y="4968007"/>
            <a:ext cx="735908" cy="1176660"/>
            <a:chOff x="6288309" y="3869711"/>
            <a:chExt cx="766571" cy="1225687"/>
          </a:xfrm>
        </p:grpSpPr>
        <p:sp>
          <p:nvSpPr>
            <p:cNvPr id="461" name="Google Shape;461;p15"/>
            <p:cNvSpPr/>
            <p:nvPr/>
          </p:nvSpPr>
          <p:spPr>
            <a:xfrm>
              <a:off x="6419778" y="4851654"/>
              <a:ext cx="567642" cy="243744"/>
            </a:xfrm>
            <a:custGeom>
              <a:avLst/>
              <a:gdLst/>
              <a:ahLst/>
              <a:cxnLst/>
              <a:rect l="l" t="t" r="r" b="b"/>
              <a:pathLst>
                <a:path w="567642" h="243744" extrusionOk="0">
                  <a:moveTo>
                    <a:pt x="567380" y="150876"/>
                  </a:moveTo>
                  <a:cubicBezTo>
                    <a:pt x="560713" y="216217"/>
                    <a:pt x="428315" y="256222"/>
                    <a:pt x="271724" y="240220"/>
                  </a:cubicBezTo>
                  <a:cubicBezTo>
                    <a:pt x="115133" y="224218"/>
                    <a:pt x="-6406" y="158210"/>
                    <a:pt x="262" y="92868"/>
                  </a:cubicBezTo>
                  <a:cubicBezTo>
                    <a:pt x="6929" y="27527"/>
                    <a:pt x="139327" y="-12478"/>
                    <a:pt x="295918" y="3524"/>
                  </a:cubicBezTo>
                  <a:cubicBezTo>
                    <a:pt x="452509" y="19526"/>
                    <a:pt x="574048" y="85534"/>
                    <a:pt x="567380" y="150876"/>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462" name="Google Shape;462;p15"/>
            <p:cNvGrpSpPr/>
            <p:nvPr/>
          </p:nvGrpSpPr>
          <p:grpSpPr>
            <a:xfrm>
              <a:off x="6288309" y="3869711"/>
              <a:ext cx="766571" cy="1155285"/>
              <a:chOff x="6288309" y="3869711"/>
              <a:chExt cx="766571" cy="1155285"/>
            </a:xfrm>
          </p:grpSpPr>
          <p:grpSp>
            <p:nvGrpSpPr>
              <p:cNvPr id="463" name="Google Shape;463;p15"/>
              <p:cNvGrpSpPr/>
              <p:nvPr/>
            </p:nvGrpSpPr>
            <p:grpSpPr>
              <a:xfrm>
                <a:off x="6288309" y="3869711"/>
                <a:ext cx="766571" cy="1155285"/>
                <a:chOff x="6288309" y="3869711"/>
                <a:chExt cx="766571" cy="1155285"/>
              </a:xfrm>
            </p:grpSpPr>
            <p:sp>
              <p:nvSpPr>
                <p:cNvPr id="464" name="Google Shape;464;p15"/>
                <p:cNvSpPr/>
                <p:nvPr/>
              </p:nvSpPr>
              <p:spPr>
                <a:xfrm>
                  <a:off x="6288785" y="3869711"/>
                  <a:ext cx="766095" cy="1129865"/>
                </a:xfrm>
                <a:custGeom>
                  <a:avLst/>
                  <a:gdLst/>
                  <a:ahLst/>
                  <a:cxnLst/>
                  <a:rect l="l" t="t" r="r" b="b"/>
                  <a:pathLst>
                    <a:path w="766095" h="1129865" extrusionOk="0">
                      <a:moveTo>
                        <a:pt x="424815" y="92593"/>
                      </a:moveTo>
                      <a:cubicBezTo>
                        <a:pt x="216408" y="-27803"/>
                        <a:pt x="83534" y="3725"/>
                        <a:pt x="83534" y="3725"/>
                      </a:cubicBezTo>
                      <a:lnTo>
                        <a:pt x="0" y="49445"/>
                      </a:lnTo>
                      <a:cubicBezTo>
                        <a:pt x="59436" y="55445"/>
                        <a:pt x="231458" y="74781"/>
                        <a:pt x="340805" y="137932"/>
                      </a:cubicBezTo>
                      <a:cubicBezTo>
                        <a:pt x="549212" y="258328"/>
                        <a:pt x="682085" y="443208"/>
                        <a:pt x="682085" y="443208"/>
                      </a:cubicBezTo>
                      <a:lnTo>
                        <a:pt x="682085" y="798205"/>
                      </a:lnTo>
                      <a:cubicBezTo>
                        <a:pt x="682085" y="954225"/>
                        <a:pt x="569595" y="1079954"/>
                        <a:pt x="507397" y="1129866"/>
                      </a:cubicBezTo>
                      <a:cubicBezTo>
                        <a:pt x="619982" y="1089575"/>
                        <a:pt x="766096" y="976322"/>
                        <a:pt x="766096" y="752866"/>
                      </a:cubicBezTo>
                      <a:lnTo>
                        <a:pt x="766096" y="397964"/>
                      </a:lnTo>
                      <a:cubicBezTo>
                        <a:pt x="766096" y="397964"/>
                        <a:pt x="633222" y="212989"/>
                        <a:pt x="424815" y="926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5" name="Google Shape;465;p15"/>
                <p:cNvSpPr/>
                <p:nvPr/>
              </p:nvSpPr>
              <p:spPr>
                <a:xfrm>
                  <a:off x="6288309" y="3915101"/>
                  <a:ext cx="682561" cy="1109895"/>
                </a:xfrm>
                <a:custGeom>
                  <a:avLst/>
                  <a:gdLst/>
                  <a:ahLst/>
                  <a:cxnLst/>
                  <a:rect l="l" t="t" r="r" b="b"/>
                  <a:pathLst>
                    <a:path w="682561" h="1109895" extrusionOk="0">
                      <a:moveTo>
                        <a:pt x="682562" y="752815"/>
                      </a:moveTo>
                      <a:lnTo>
                        <a:pt x="682562" y="397818"/>
                      </a:lnTo>
                      <a:cubicBezTo>
                        <a:pt x="682562" y="397818"/>
                        <a:pt x="549688" y="212843"/>
                        <a:pt x="341281" y="92542"/>
                      </a:cubicBezTo>
                      <a:cubicBezTo>
                        <a:pt x="231934" y="29391"/>
                        <a:pt x="143446" y="8055"/>
                        <a:pt x="84011" y="2055"/>
                      </a:cubicBezTo>
                      <a:cubicBezTo>
                        <a:pt x="30099" y="-3375"/>
                        <a:pt x="0" y="3674"/>
                        <a:pt x="0" y="3674"/>
                      </a:cubicBezTo>
                      <a:lnTo>
                        <a:pt x="0" y="358575"/>
                      </a:lnTo>
                      <a:cubicBezTo>
                        <a:pt x="0" y="764150"/>
                        <a:pt x="341281" y="1107907"/>
                        <a:pt x="341281" y="1107907"/>
                      </a:cubicBezTo>
                      <a:cubicBezTo>
                        <a:pt x="341281" y="1107907"/>
                        <a:pt x="470535" y="1126957"/>
                        <a:pt x="569881" y="1047138"/>
                      </a:cubicBezTo>
                      <a:cubicBezTo>
                        <a:pt x="632079" y="997227"/>
                        <a:pt x="682562" y="908739"/>
                        <a:pt x="682562" y="7527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66" name="Google Shape;466;p15"/>
              <p:cNvSpPr/>
              <p:nvPr/>
            </p:nvSpPr>
            <p:spPr>
              <a:xfrm>
                <a:off x="6345899" y="4007054"/>
                <a:ext cx="569275" cy="928743"/>
              </a:xfrm>
              <a:custGeom>
                <a:avLst/>
                <a:gdLst/>
                <a:ahLst/>
                <a:cxnLst/>
                <a:rect l="l" t="t" r="r" b="b"/>
                <a:pathLst>
                  <a:path w="569275" h="928743" extrusionOk="0">
                    <a:moveTo>
                      <a:pt x="15087" y="2018"/>
                    </a:moveTo>
                    <a:cubicBezTo>
                      <a:pt x="15087" y="2018"/>
                      <a:pt x="-95785" y="632478"/>
                      <a:pt x="283596" y="924038"/>
                    </a:cubicBezTo>
                    <a:cubicBezTo>
                      <a:pt x="283596" y="924038"/>
                      <a:pt x="651737" y="1023098"/>
                      <a:pt x="552201" y="312152"/>
                    </a:cubicBezTo>
                    <a:cubicBezTo>
                      <a:pt x="552201" y="312152"/>
                      <a:pt x="327602" y="-29891"/>
                      <a:pt x="15087" y="211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7" name="Google Shape;467;p15"/>
              <p:cNvSpPr/>
              <p:nvPr/>
            </p:nvSpPr>
            <p:spPr>
              <a:xfrm>
                <a:off x="6331839" y="3971443"/>
                <a:ext cx="595312" cy="997036"/>
              </a:xfrm>
              <a:custGeom>
                <a:avLst/>
                <a:gdLst/>
                <a:ahLst/>
                <a:cxnLst/>
                <a:rect l="l" t="t" r="r" b="b"/>
                <a:pathLst>
                  <a:path w="595312" h="997036" extrusionOk="0">
                    <a:moveTo>
                      <a:pt x="297751" y="996892"/>
                    </a:moveTo>
                    <a:lnTo>
                      <a:pt x="291465" y="989844"/>
                    </a:lnTo>
                    <a:cubicBezTo>
                      <a:pt x="263176" y="957935"/>
                      <a:pt x="207550" y="891355"/>
                      <a:pt x="153067" y="803344"/>
                    </a:cubicBezTo>
                    <a:cubicBezTo>
                      <a:pt x="51530" y="639228"/>
                      <a:pt x="0" y="479209"/>
                      <a:pt x="0" y="327570"/>
                    </a:cubicBezTo>
                    <a:lnTo>
                      <a:pt x="0" y="672"/>
                    </a:lnTo>
                    <a:lnTo>
                      <a:pt x="7620" y="292"/>
                    </a:lnTo>
                    <a:cubicBezTo>
                      <a:pt x="26479" y="-566"/>
                      <a:pt x="47054" y="482"/>
                      <a:pt x="68675" y="3244"/>
                    </a:cubicBezTo>
                    <a:cubicBezTo>
                      <a:pt x="118491" y="9721"/>
                      <a:pt x="198691" y="29438"/>
                      <a:pt x="297656" y="86588"/>
                    </a:cubicBezTo>
                    <a:cubicBezTo>
                      <a:pt x="398431" y="144786"/>
                      <a:pt x="479870" y="219271"/>
                      <a:pt x="530447" y="271563"/>
                    </a:cubicBezTo>
                    <a:cubicBezTo>
                      <a:pt x="550831" y="292614"/>
                      <a:pt x="570071" y="313950"/>
                      <a:pt x="587692" y="335095"/>
                    </a:cubicBezTo>
                    <a:lnTo>
                      <a:pt x="595313" y="344239"/>
                    </a:lnTo>
                    <a:lnTo>
                      <a:pt x="595313" y="671137"/>
                    </a:lnTo>
                    <a:cubicBezTo>
                      <a:pt x="595313" y="824299"/>
                      <a:pt x="542830" y="925360"/>
                      <a:pt x="439388" y="971556"/>
                    </a:cubicBezTo>
                    <a:cubicBezTo>
                      <a:pt x="385953" y="995463"/>
                      <a:pt x="331565" y="997750"/>
                      <a:pt x="303943" y="996892"/>
                    </a:cubicBezTo>
                    <a:lnTo>
                      <a:pt x="297656" y="996702"/>
                    </a:lnTo>
                    <a:close/>
                    <a:moveTo>
                      <a:pt x="29242" y="37629"/>
                    </a:moveTo>
                    <a:lnTo>
                      <a:pt x="29242" y="344334"/>
                    </a:lnTo>
                    <a:cubicBezTo>
                      <a:pt x="29242" y="486067"/>
                      <a:pt x="77438" y="635800"/>
                      <a:pt x="172593" y="789628"/>
                    </a:cubicBezTo>
                    <a:cubicBezTo>
                      <a:pt x="220599" y="867162"/>
                      <a:pt x="269462" y="927169"/>
                      <a:pt x="297751" y="959650"/>
                    </a:cubicBezTo>
                    <a:cubicBezTo>
                      <a:pt x="325374" y="959840"/>
                      <a:pt x="373094" y="956411"/>
                      <a:pt x="420148" y="935456"/>
                    </a:cubicBezTo>
                    <a:cubicBezTo>
                      <a:pt x="517112" y="892117"/>
                      <a:pt x="566356" y="797629"/>
                      <a:pt x="566356" y="654468"/>
                    </a:cubicBezTo>
                    <a:lnTo>
                      <a:pt x="566356" y="347763"/>
                    </a:lnTo>
                    <a:cubicBezTo>
                      <a:pt x="551879" y="330809"/>
                      <a:pt x="536257" y="313664"/>
                      <a:pt x="519874" y="296709"/>
                    </a:cubicBezTo>
                    <a:cubicBezTo>
                      <a:pt x="471678" y="246894"/>
                      <a:pt x="394049" y="175837"/>
                      <a:pt x="297751" y="120306"/>
                    </a:cubicBezTo>
                    <a:cubicBezTo>
                      <a:pt x="203263" y="65728"/>
                      <a:pt x="126778" y="46964"/>
                      <a:pt x="79248" y="40773"/>
                    </a:cubicBezTo>
                    <a:cubicBezTo>
                      <a:pt x="61627" y="38487"/>
                      <a:pt x="44863" y="37439"/>
                      <a:pt x="29146" y="377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468" name="Google Shape;468;p15"/>
              <p:cNvGrpSpPr/>
              <p:nvPr/>
            </p:nvGrpSpPr>
            <p:grpSpPr>
              <a:xfrm>
                <a:off x="6505008" y="4345803"/>
                <a:ext cx="332870" cy="268701"/>
                <a:chOff x="6505008" y="4345803"/>
                <a:chExt cx="332870" cy="268701"/>
              </a:xfrm>
            </p:grpSpPr>
            <p:sp>
              <p:nvSpPr>
                <p:cNvPr id="469" name="Google Shape;469;p15"/>
                <p:cNvSpPr/>
                <p:nvPr/>
              </p:nvSpPr>
              <p:spPr>
                <a:xfrm>
                  <a:off x="6522249" y="4345803"/>
                  <a:ext cx="315629" cy="266415"/>
                </a:xfrm>
                <a:custGeom>
                  <a:avLst/>
                  <a:gdLst/>
                  <a:ahLst/>
                  <a:cxnLst/>
                  <a:rect l="l" t="t" r="r" b="b"/>
                  <a:pathLst>
                    <a:path w="315629" h="266415" extrusionOk="0">
                      <a:moveTo>
                        <a:pt x="280982" y="1502"/>
                      </a:moveTo>
                      <a:cubicBezTo>
                        <a:pt x="278601" y="740"/>
                        <a:pt x="276220" y="263"/>
                        <a:pt x="273838" y="73"/>
                      </a:cubicBezTo>
                      <a:cubicBezTo>
                        <a:pt x="271457" y="-118"/>
                        <a:pt x="269171" y="73"/>
                        <a:pt x="266980" y="549"/>
                      </a:cubicBezTo>
                      <a:cubicBezTo>
                        <a:pt x="264790" y="1025"/>
                        <a:pt x="262694" y="1788"/>
                        <a:pt x="260694" y="2930"/>
                      </a:cubicBezTo>
                      <a:cubicBezTo>
                        <a:pt x="258694" y="4073"/>
                        <a:pt x="256884" y="5502"/>
                        <a:pt x="255170" y="7312"/>
                      </a:cubicBezTo>
                      <a:lnTo>
                        <a:pt x="107532" y="168094"/>
                      </a:lnTo>
                      <a:lnTo>
                        <a:pt x="53430" y="66843"/>
                      </a:lnTo>
                      <a:cubicBezTo>
                        <a:pt x="51811" y="63890"/>
                        <a:pt x="50096" y="61128"/>
                        <a:pt x="48191" y="58652"/>
                      </a:cubicBezTo>
                      <a:cubicBezTo>
                        <a:pt x="46286" y="56175"/>
                        <a:pt x="44286" y="53889"/>
                        <a:pt x="42190" y="51984"/>
                      </a:cubicBezTo>
                      <a:cubicBezTo>
                        <a:pt x="40095" y="49984"/>
                        <a:pt x="37904" y="48365"/>
                        <a:pt x="35713" y="46936"/>
                      </a:cubicBezTo>
                      <a:cubicBezTo>
                        <a:pt x="33523" y="45507"/>
                        <a:pt x="31237" y="44460"/>
                        <a:pt x="28951" y="43602"/>
                      </a:cubicBezTo>
                      <a:cubicBezTo>
                        <a:pt x="27331" y="43031"/>
                        <a:pt x="25712" y="42650"/>
                        <a:pt x="24093" y="42364"/>
                      </a:cubicBezTo>
                      <a:cubicBezTo>
                        <a:pt x="22474" y="42173"/>
                        <a:pt x="20855" y="42078"/>
                        <a:pt x="19330" y="42173"/>
                      </a:cubicBezTo>
                      <a:cubicBezTo>
                        <a:pt x="17806" y="42269"/>
                        <a:pt x="16282" y="42650"/>
                        <a:pt x="14758" y="43126"/>
                      </a:cubicBezTo>
                      <a:cubicBezTo>
                        <a:pt x="13330" y="43602"/>
                        <a:pt x="11901" y="44269"/>
                        <a:pt x="10567" y="45221"/>
                      </a:cubicBezTo>
                      <a:cubicBezTo>
                        <a:pt x="7424" y="47317"/>
                        <a:pt x="4948" y="50365"/>
                        <a:pt x="3138" y="53985"/>
                      </a:cubicBezTo>
                      <a:cubicBezTo>
                        <a:pt x="1423" y="57699"/>
                        <a:pt x="376" y="61986"/>
                        <a:pt x="90" y="66653"/>
                      </a:cubicBezTo>
                      <a:cubicBezTo>
                        <a:pt x="-196" y="71320"/>
                        <a:pt x="185" y="76368"/>
                        <a:pt x="1423" y="81416"/>
                      </a:cubicBezTo>
                      <a:cubicBezTo>
                        <a:pt x="2566" y="86560"/>
                        <a:pt x="4567" y="91704"/>
                        <a:pt x="7234" y="96752"/>
                      </a:cubicBezTo>
                      <a:lnTo>
                        <a:pt x="84196" y="241055"/>
                      </a:lnTo>
                      <a:cubicBezTo>
                        <a:pt x="85720" y="243818"/>
                        <a:pt x="87339" y="246389"/>
                        <a:pt x="89149" y="248866"/>
                      </a:cubicBezTo>
                      <a:cubicBezTo>
                        <a:pt x="90958" y="251247"/>
                        <a:pt x="92863" y="253533"/>
                        <a:pt x="94864" y="255533"/>
                      </a:cubicBezTo>
                      <a:cubicBezTo>
                        <a:pt x="96864" y="257534"/>
                        <a:pt x="99055" y="259344"/>
                        <a:pt x="101246" y="260772"/>
                      </a:cubicBezTo>
                      <a:cubicBezTo>
                        <a:pt x="103436" y="262296"/>
                        <a:pt x="105722" y="263535"/>
                        <a:pt x="108008" y="264487"/>
                      </a:cubicBezTo>
                      <a:cubicBezTo>
                        <a:pt x="108008" y="264487"/>
                        <a:pt x="108104" y="264487"/>
                        <a:pt x="108199" y="264487"/>
                      </a:cubicBezTo>
                      <a:cubicBezTo>
                        <a:pt x="108199" y="264487"/>
                        <a:pt x="108294" y="264487"/>
                        <a:pt x="108389" y="264487"/>
                      </a:cubicBezTo>
                      <a:cubicBezTo>
                        <a:pt x="108485" y="264487"/>
                        <a:pt x="108485" y="264487"/>
                        <a:pt x="108580" y="264487"/>
                      </a:cubicBezTo>
                      <a:cubicBezTo>
                        <a:pt x="108580" y="264487"/>
                        <a:pt x="108675" y="264487"/>
                        <a:pt x="108770" y="264487"/>
                      </a:cubicBezTo>
                      <a:cubicBezTo>
                        <a:pt x="111056" y="265344"/>
                        <a:pt x="113247" y="265916"/>
                        <a:pt x="115342" y="266202"/>
                      </a:cubicBezTo>
                      <a:cubicBezTo>
                        <a:pt x="117438" y="266487"/>
                        <a:pt x="119533" y="266487"/>
                        <a:pt x="121534" y="266202"/>
                      </a:cubicBezTo>
                      <a:cubicBezTo>
                        <a:pt x="123534" y="265916"/>
                        <a:pt x="125344" y="265249"/>
                        <a:pt x="127154" y="264297"/>
                      </a:cubicBezTo>
                      <a:cubicBezTo>
                        <a:pt x="128868" y="263344"/>
                        <a:pt x="130487" y="262201"/>
                        <a:pt x="131916" y="260677"/>
                      </a:cubicBezTo>
                      <a:lnTo>
                        <a:pt x="307176" y="77797"/>
                      </a:lnTo>
                      <a:cubicBezTo>
                        <a:pt x="310319" y="74558"/>
                        <a:pt x="312510" y="70463"/>
                        <a:pt x="313939" y="65891"/>
                      </a:cubicBezTo>
                      <a:cubicBezTo>
                        <a:pt x="315272" y="61223"/>
                        <a:pt x="315844" y="56080"/>
                        <a:pt x="315558" y="50746"/>
                      </a:cubicBezTo>
                      <a:cubicBezTo>
                        <a:pt x="315272" y="45412"/>
                        <a:pt x="314034" y="39792"/>
                        <a:pt x="312034" y="34363"/>
                      </a:cubicBezTo>
                      <a:cubicBezTo>
                        <a:pt x="310033" y="28934"/>
                        <a:pt x="307271" y="23505"/>
                        <a:pt x="303652" y="18647"/>
                      </a:cubicBezTo>
                      <a:cubicBezTo>
                        <a:pt x="302032" y="16456"/>
                        <a:pt x="300318" y="14456"/>
                        <a:pt x="298508" y="12551"/>
                      </a:cubicBezTo>
                      <a:cubicBezTo>
                        <a:pt x="296698" y="10741"/>
                        <a:pt x="294889" y="9027"/>
                        <a:pt x="292984" y="7598"/>
                      </a:cubicBezTo>
                      <a:cubicBezTo>
                        <a:pt x="291079" y="6169"/>
                        <a:pt x="289174" y="4931"/>
                        <a:pt x="287173" y="3883"/>
                      </a:cubicBezTo>
                      <a:cubicBezTo>
                        <a:pt x="285173" y="2835"/>
                        <a:pt x="283268" y="1978"/>
                        <a:pt x="281268" y="131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0" name="Google Shape;470;p15"/>
                <p:cNvSpPr/>
                <p:nvPr/>
              </p:nvSpPr>
              <p:spPr>
                <a:xfrm>
                  <a:off x="6505008" y="4348089"/>
                  <a:ext cx="315629" cy="266415"/>
                </a:xfrm>
                <a:custGeom>
                  <a:avLst/>
                  <a:gdLst/>
                  <a:ahLst/>
                  <a:cxnLst/>
                  <a:rect l="l" t="t" r="r" b="b"/>
                  <a:pathLst>
                    <a:path w="315629" h="266415" extrusionOk="0">
                      <a:moveTo>
                        <a:pt x="280982" y="1502"/>
                      </a:moveTo>
                      <a:cubicBezTo>
                        <a:pt x="278601" y="740"/>
                        <a:pt x="276220" y="263"/>
                        <a:pt x="273838" y="73"/>
                      </a:cubicBezTo>
                      <a:cubicBezTo>
                        <a:pt x="271457" y="-117"/>
                        <a:pt x="269171" y="73"/>
                        <a:pt x="266980" y="549"/>
                      </a:cubicBezTo>
                      <a:cubicBezTo>
                        <a:pt x="264790" y="1026"/>
                        <a:pt x="262694" y="1787"/>
                        <a:pt x="260694" y="2930"/>
                      </a:cubicBezTo>
                      <a:cubicBezTo>
                        <a:pt x="258694" y="4074"/>
                        <a:pt x="256884" y="5502"/>
                        <a:pt x="255170" y="7312"/>
                      </a:cubicBezTo>
                      <a:lnTo>
                        <a:pt x="107532" y="168094"/>
                      </a:lnTo>
                      <a:lnTo>
                        <a:pt x="53430" y="66843"/>
                      </a:lnTo>
                      <a:cubicBezTo>
                        <a:pt x="51811" y="63891"/>
                        <a:pt x="50096" y="61128"/>
                        <a:pt x="48191" y="58652"/>
                      </a:cubicBezTo>
                      <a:cubicBezTo>
                        <a:pt x="46286" y="56175"/>
                        <a:pt x="44286" y="53889"/>
                        <a:pt x="42190" y="51984"/>
                      </a:cubicBezTo>
                      <a:cubicBezTo>
                        <a:pt x="40095" y="49984"/>
                        <a:pt x="37904" y="48269"/>
                        <a:pt x="35713" y="46936"/>
                      </a:cubicBezTo>
                      <a:cubicBezTo>
                        <a:pt x="33523" y="45507"/>
                        <a:pt x="31237" y="44459"/>
                        <a:pt x="28951" y="43602"/>
                      </a:cubicBezTo>
                      <a:cubicBezTo>
                        <a:pt x="27331" y="43031"/>
                        <a:pt x="25712" y="42650"/>
                        <a:pt x="24093" y="42364"/>
                      </a:cubicBezTo>
                      <a:cubicBezTo>
                        <a:pt x="22474" y="42174"/>
                        <a:pt x="20855" y="42078"/>
                        <a:pt x="19330" y="42174"/>
                      </a:cubicBezTo>
                      <a:cubicBezTo>
                        <a:pt x="17806" y="42269"/>
                        <a:pt x="16282" y="42650"/>
                        <a:pt x="14758" y="43126"/>
                      </a:cubicBezTo>
                      <a:cubicBezTo>
                        <a:pt x="13330" y="43602"/>
                        <a:pt x="11901" y="44269"/>
                        <a:pt x="10567" y="45221"/>
                      </a:cubicBezTo>
                      <a:cubicBezTo>
                        <a:pt x="7424" y="47317"/>
                        <a:pt x="4948" y="50365"/>
                        <a:pt x="3138" y="53984"/>
                      </a:cubicBezTo>
                      <a:cubicBezTo>
                        <a:pt x="1423" y="57699"/>
                        <a:pt x="376" y="61985"/>
                        <a:pt x="90" y="66653"/>
                      </a:cubicBezTo>
                      <a:cubicBezTo>
                        <a:pt x="-196" y="71320"/>
                        <a:pt x="185" y="76368"/>
                        <a:pt x="1423" y="81417"/>
                      </a:cubicBezTo>
                      <a:cubicBezTo>
                        <a:pt x="2566" y="86560"/>
                        <a:pt x="4567" y="91703"/>
                        <a:pt x="7234" y="96752"/>
                      </a:cubicBezTo>
                      <a:lnTo>
                        <a:pt x="84196" y="241055"/>
                      </a:lnTo>
                      <a:cubicBezTo>
                        <a:pt x="85720" y="243818"/>
                        <a:pt x="87339" y="246389"/>
                        <a:pt x="89149" y="248866"/>
                      </a:cubicBezTo>
                      <a:cubicBezTo>
                        <a:pt x="90958" y="251247"/>
                        <a:pt x="92863" y="253533"/>
                        <a:pt x="94864" y="255534"/>
                      </a:cubicBezTo>
                      <a:cubicBezTo>
                        <a:pt x="96864" y="257534"/>
                        <a:pt x="99055" y="259343"/>
                        <a:pt x="101246" y="260772"/>
                      </a:cubicBezTo>
                      <a:cubicBezTo>
                        <a:pt x="103436" y="262296"/>
                        <a:pt x="105722" y="263535"/>
                        <a:pt x="108008" y="264487"/>
                      </a:cubicBezTo>
                      <a:cubicBezTo>
                        <a:pt x="108008" y="264487"/>
                        <a:pt x="108104" y="264487"/>
                        <a:pt x="108199" y="264487"/>
                      </a:cubicBezTo>
                      <a:cubicBezTo>
                        <a:pt x="108199" y="264487"/>
                        <a:pt x="108294" y="264487"/>
                        <a:pt x="108389" y="264487"/>
                      </a:cubicBezTo>
                      <a:cubicBezTo>
                        <a:pt x="108389" y="264487"/>
                        <a:pt x="108484" y="264487"/>
                        <a:pt x="108580" y="264487"/>
                      </a:cubicBezTo>
                      <a:cubicBezTo>
                        <a:pt x="108580" y="264487"/>
                        <a:pt x="108675" y="264487"/>
                        <a:pt x="108770" y="264487"/>
                      </a:cubicBezTo>
                      <a:cubicBezTo>
                        <a:pt x="111056" y="265344"/>
                        <a:pt x="113247" y="265916"/>
                        <a:pt x="115342" y="266201"/>
                      </a:cubicBezTo>
                      <a:cubicBezTo>
                        <a:pt x="117438" y="266487"/>
                        <a:pt x="119533" y="266487"/>
                        <a:pt x="121534" y="266201"/>
                      </a:cubicBezTo>
                      <a:cubicBezTo>
                        <a:pt x="123534" y="265916"/>
                        <a:pt x="125344" y="265249"/>
                        <a:pt x="127154" y="264296"/>
                      </a:cubicBezTo>
                      <a:cubicBezTo>
                        <a:pt x="128868" y="263344"/>
                        <a:pt x="130487" y="262201"/>
                        <a:pt x="131916" y="260677"/>
                      </a:cubicBezTo>
                      <a:lnTo>
                        <a:pt x="307176" y="77797"/>
                      </a:lnTo>
                      <a:cubicBezTo>
                        <a:pt x="310319" y="74559"/>
                        <a:pt x="312510" y="70463"/>
                        <a:pt x="313939" y="65891"/>
                      </a:cubicBezTo>
                      <a:cubicBezTo>
                        <a:pt x="315272" y="61224"/>
                        <a:pt x="315844" y="56080"/>
                        <a:pt x="315558" y="50746"/>
                      </a:cubicBezTo>
                      <a:cubicBezTo>
                        <a:pt x="315272" y="45412"/>
                        <a:pt x="314034" y="39792"/>
                        <a:pt x="312034" y="34363"/>
                      </a:cubicBezTo>
                      <a:cubicBezTo>
                        <a:pt x="310033" y="28934"/>
                        <a:pt x="307271" y="23504"/>
                        <a:pt x="303652" y="18647"/>
                      </a:cubicBezTo>
                      <a:cubicBezTo>
                        <a:pt x="302032" y="16456"/>
                        <a:pt x="300318" y="14456"/>
                        <a:pt x="298508" y="12551"/>
                      </a:cubicBezTo>
                      <a:cubicBezTo>
                        <a:pt x="296698" y="10741"/>
                        <a:pt x="294889" y="9026"/>
                        <a:pt x="292984" y="7598"/>
                      </a:cubicBezTo>
                      <a:cubicBezTo>
                        <a:pt x="291079" y="6169"/>
                        <a:pt x="289174" y="4931"/>
                        <a:pt x="287173" y="3883"/>
                      </a:cubicBezTo>
                      <a:cubicBezTo>
                        <a:pt x="285173" y="2835"/>
                        <a:pt x="283268" y="1978"/>
                        <a:pt x="281268" y="1311"/>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spTree>
    <p:extLst>
      <p:ext uri="{BB962C8B-B14F-4D97-AF65-F5344CB8AC3E}">
        <p14:creationId xmlns:p14="http://schemas.microsoft.com/office/powerpoint/2010/main" val="10208640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71"/>
        <p:cNvGrpSpPr/>
        <p:nvPr/>
      </p:nvGrpSpPr>
      <p:grpSpPr>
        <a:xfrm>
          <a:off x="0" y="0"/>
          <a:ext cx="0" cy="0"/>
          <a:chOff x="0" y="0"/>
          <a:chExt cx="0" cy="0"/>
        </a:xfrm>
      </p:grpSpPr>
      <p:sp>
        <p:nvSpPr>
          <p:cNvPr id="472" name="Google Shape;472;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73" name="Google Shape;473;p16"/>
          <p:cNvSpPr txBox="1">
            <a:spLocks noGrp="1"/>
          </p:cNvSpPr>
          <p:nvPr>
            <p:ph type="subTitle" idx="1"/>
          </p:nvPr>
        </p:nvSpPr>
        <p:spPr>
          <a:xfrm>
            <a:off x="1551633" y="1759921"/>
            <a:ext cx="3956000" cy="70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667">
                <a:solidFill>
                  <a:schemeClr val="dk1"/>
                </a:solidFill>
                <a:latin typeface="Wix Madefor Display ExtraBold"/>
                <a:ea typeface="Wix Madefor Display ExtraBold"/>
                <a:cs typeface="Wix Madefor Display ExtraBold"/>
                <a:sym typeface="Wix Madefor Display ExtraBold"/>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474" name="Google Shape;474;p16"/>
          <p:cNvSpPr txBox="1">
            <a:spLocks noGrp="1"/>
          </p:cNvSpPr>
          <p:nvPr>
            <p:ph type="subTitle" idx="2"/>
          </p:nvPr>
        </p:nvSpPr>
        <p:spPr>
          <a:xfrm>
            <a:off x="1551635" y="2461121"/>
            <a:ext cx="3956000" cy="1370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75" name="Google Shape;475;p16"/>
          <p:cNvSpPr txBox="1">
            <a:spLocks noGrp="1"/>
          </p:cNvSpPr>
          <p:nvPr>
            <p:ph type="subTitle" idx="3"/>
          </p:nvPr>
        </p:nvSpPr>
        <p:spPr>
          <a:xfrm>
            <a:off x="6684336" y="2461121"/>
            <a:ext cx="3956000" cy="1370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76" name="Google Shape;476;p16"/>
          <p:cNvSpPr txBox="1">
            <a:spLocks noGrp="1"/>
          </p:cNvSpPr>
          <p:nvPr>
            <p:ph type="subTitle" idx="4"/>
          </p:nvPr>
        </p:nvSpPr>
        <p:spPr>
          <a:xfrm>
            <a:off x="1551635" y="4636888"/>
            <a:ext cx="3956000" cy="1370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77" name="Google Shape;477;p16"/>
          <p:cNvSpPr txBox="1">
            <a:spLocks noGrp="1"/>
          </p:cNvSpPr>
          <p:nvPr>
            <p:ph type="subTitle" idx="5"/>
          </p:nvPr>
        </p:nvSpPr>
        <p:spPr>
          <a:xfrm>
            <a:off x="6684336" y="4636888"/>
            <a:ext cx="3956000" cy="1370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78" name="Google Shape;478;p16"/>
          <p:cNvSpPr txBox="1">
            <a:spLocks noGrp="1"/>
          </p:cNvSpPr>
          <p:nvPr>
            <p:ph type="subTitle" idx="6"/>
          </p:nvPr>
        </p:nvSpPr>
        <p:spPr>
          <a:xfrm>
            <a:off x="1551633" y="3935688"/>
            <a:ext cx="3956000" cy="70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667">
                <a:solidFill>
                  <a:schemeClr val="dk1"/>
                </a:solidFill>
                <a:latin typeface="Wix Madefor Display ExtraBold"/>
                <a:ea typeface="Wix Madefor Display ExtraBold"/>
                <a:cs typeface="Wix Madefor Display ExtraBold"/>
                <a:sym typeface="Wix Madefor Display ExtraBold"/>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479" name="Google Shape;479;p16"/>
          <p:cNvSpPr txBox="1">
            <a:spLocks noGrp="1"/>
          </p:cNvSpPr>
          <p:nvPr>
            <p:ph type="subTitle" idx="7"/>
          </p:nvPr>
        </p:nvSpPr>
        <p:spPr>
          <a:xfrm>
            <a:off x="6684333" y="1759921"/>
            <a:ext cx="3956000" cy="70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667">
                <a:solidFill>
                  <a:schemeClr val="dk1"/>
                </a:solidFill>
                <a:latin typeface="Wix Madefor Display ExtraBold"/>
                <a:ea typeface="Wix Madefor Display ExtraBold"/>
                <a:cs typeface="Wix Madefor Display ExtraBold"/>
                <a:sym typeface="Wix Madefor Display ExtraBold"/>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480" name="Google Shape;480;p16"/>
          <p:cNvSpPr txBox="1">
            <a:spLocks noGrp="1"/>
          </p:cNvSpPr>
          <p:nvPr>
            <p:ph type="subTitle" idx="8"/>
          </p:nvPr>
        </p:nvSpPr>
        <p:spPr>
          <a:xfrm>
            <a:off x="6684333" y="3935688"/>
            <a:ext cx="3956000" cy="70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667">
                <a:solidFill>
                  <a:schemeClr val="dk1"/>
                </a:solidFill>
                <a:latin typeface="Wix Madefor Display ExtraBold"/>
                <a:ea typeface="Wix Madefor Display ExtraBold"/>
                <a:cs typeface="Wix Madefor Display ExtraBold"/>
                <a:sym typeface="Wix Madefor Display ExtraBold"/>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481" name="Google Shape;481;p16"/>
          <p:cNvSpPr/>
          <p:nvPr/>
        </p:nvSpPr>
        <p:spPr>
          <a:xfrm rot="5400000">
            <a:off x="10975984" y="-289249"/>
            <a:ext cx="3280800" cy="3281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82" name="Google Shape;482;p16"/>
          <p:cNvSpPr/>
          <p:nvPr/>
        </p:nvSpPr>
        <p:spPr>
          <a:xfrm rot="5400000">
            <a:off x="301767" y="-1445867"/>
            <a:ext cx="2159200" cy="2159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83" name="Google Shape;483;p16"/>
          <p:cNvSpPr/>
          <p:nvPr/>
        </p:nvSpPr>
        <p:spPr>
          <a:xfrm rot="5400000">
            <a:off x="-1051600" y="5591500"/>
            <a:ext cx="2174800" cy="2175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484" name="Google Shape;484;p16"/>
          <p:cNvGrpSpPr/>
          <p:nvPr/>
        </p:nvGrpSpPr>
        <p:grpSpPr>
          <a:xfrm rot="2700000">
            <a:off x="11339297" y="208752"/>
            <a:ext cx="972803" cy="682264"/>
            <a:chOff x="5099822" y="4540355"/>
            <a:chExt cx="598222" cy="419605"/>
          </a:xfrm>
        </p:grpSpPr>
        <p:sp>
          <p:nvSpPr>
            <p:cNvPr id="485" name="Google Shape;485;p16"/>
            <p:cNvSpPr/>
            <p:nvPr/>
          </p:nvSpPr>
          <p:spPr>
            <a:xfrm>
              <a:off x="5099970" y="4716112"/>
              <a:ext cx="598074" cy="243848"/>
            </a:xfrm>
            <a:custGeom>
              <a:avLst/>
              <a:gdLst/>
              <a:ahLst/>
              <a:cxnLst/>
              <a:rect l="l" t="t" r="r" b="b"/>
              <a:pathLst>
                <a:path w="598074" h="243848" extrusionOk="0">
                  <a:moveTo>
                    <a:pt x="598075" y="67532"/>
                  </a:moveTo>
                  <a:lnTo>
                    <a:pt x="597789" y="67532"/>
                  </a:lnTo>
                  <a:cubicBezTo>
                    <a:pt x="595979" y="109919"/>
                    <a:pt x="567404" y="159258"/>
                    <a:pt x="511873" y="191929"/>
                  </a:cubicBezTo>
                  <a:cubicBezTo>
                    <a:pt x="395859" y="260223"/>
                    <a:pt x="206692" y="261271"/>
                    <a:pt x="89154" y="194310"/>
                  </a:cubicBezTo>
                  <a:cubicBezTo>
                    <a:pt x="32956" y="162306"/>
                    <a:pt x="3429" y="120491"/>
                    <a:pt x="571" y="78105"/>
                  </a:cubicBezTo>
                  <a:lnTo>
                    <a:pt x="381" y="78105"/>
                  </a:lnTo>
                  <a:lnTo>
                    <a:pt x="381" y="74866"/>
                  </a:lnTo>
                  <a:cubicBezTo>
                    <a:pt x="381" y="73057"/>
                    <a:pt x="381" y="71056"/>
                    <a:pt x="381" y="69247"/>
                  </a:cubicBezTo>
                  <a:lnTo>
                    <a:pt x="0" y="3620"/>
                  </a:lnTo>
                  <a:cubicBezTo>
                    <a:pt x="2381" y="46387"/>
                    <a:pt x="32004" y="88773"/>
                    <a:pt x="88773" y="121063"/>
                  </a:cubicBezTo>
                  <a:cubicBezTo>
                    <a:pt x="206311" y="188023"/>
                    <a:pt x="395478" y="186976"/>
                    <a:pt x="511397" y="118681"/>
                  </a:cubicBezTo>
                  <a:cubicBezTo>
                    <a:pt x="567499" y="85630"/>
                    <a:pt x="596170" y="42958"/>
                    <a:pt x="597503" y="0"/>
                  </a:cubicBezTo>
                  <a:lnTo>
                    <a:pt x="597694" y="0"/>
                  </a:lnTo>
                  <a:lnTo>
                    <a:pt x="598075" y="675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6" name="Google Shape;486;p16"/>
            <p:cNvSpPr/>
            <p:nvPr/>
          </p:nvSpPr>
          <p:spPr>
            <a:xfrm>
              <a:off x="5099822" y="4540355"/>
              <a:ext cx="597706" cy="346262"/>
            </a:xfrm>
            <a:custGeom>
              <a:avLst/>
              <a:gdLst/>
              <a:ahLst/>
              <a:cxnLst/>
              <a:rect l="l" t="t" r="r" b="b"/>
              <a:pathLst>
                <a:path w="597706" h="346262" extrusionOk="0">
                  <a:moveTo>
                    <a:pt x="597651" y="175661"/>
                  </a:moveTo>
                  <a:cubicBezTo>
                    <a:pt x="596413" y="218619"/>
                    <a:pt x="567743" y="261291"/>
                    <a:pt x="511545" y="294343"/>
                  </a:cubicBezTo>
                  <a:cubicBezTo>
                    <a:pt x="395626" y="362637"/>
                    <a:pt x="206459" y="363685"/>
                    <a:pt x="88921" y="296724"/>
                  </a:cubicBezTo>
                  <a:cubicBezTo>
                    <a:pt x="32152" y="264435"/>
                    <a:pt x="2529" y="222048"/>
                    <a:pt x="148" y="179281"/>
                  </a:cubicBezTo>
                  <a:lnTo>
                    <a:pt x="148" y="178995"/>
                  </a:lnTo>
                  <a:cubicBezTo>
                    <a:pt x="-2329" y="133370"/>
                    <a:pt x="26341" y="87174"/>
                    <a:pt x="86158" y="51932"/>
                  </a:cubicBezTo>
                  <a:cubicBezTo>
                    <a:pt x="202173" y="-16363"/>
                    <a:pt x="391339" y="-17410"/>
                    <a:pt x="508878" y="49455"/>
                  </a:cubicBezTo>
                  <a:cubicBezTo>
                    <a:pt x="569457" y="84031"/>
                    <a:pt x="599175" y="129846"/>
                    <a:pt x="597651" y="1756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7" name="Google Shape;487;p16"/>
            <p:cNvSpPr/>
            <p:nvPr/>
          </p:nvSpPr>
          <p:spPr>
            <a:xfrm>
              <a:off x="5166739" y="4579243"/>
              <a:ext cx="464073" cy="268690"/>
            </a:xfrm>
            <a:custGeom>
              <a:avLst/>
              <a:gdLst/>
              <a:ahLst/>
              <a:cxnLst/>
              <a:rect l="l" t="t" r="r" b="b"/>
              <a:pathLst>
                <a:path w="464073" h="268690" extrusionOk="0">
                  <a:moveTo>
                    <a:pt x="463773" y="140679"/>
                  </a:moveTo>
                  <a:cubicBezTo>
                    <a:pt x="461011" y="172493"/>
                    <a:pt x="438818" y="203830"/>
                    <a:pt x="397193" y="228404"/>
                  </a:cubicBezTo>
                  <a:cubicBezTo>
                    <a:pt x="307182" y="281363"/>
                    <a:pt x="160307" y="282221"/>
                    <a:pt x="69057" y="230309"/>
                  </a:cubicBezTo>
                  <a:cubicBezTo>
                    <a:pt x="26480" y="206116"/>
                    <a:pt x="3620" y="174684"/>
                    <a:pt x="382" y="142584"/>
                  </a:cubicBezTo>
                  <a:cubicBezTo>
                    <a:pt x="-3238" y="105913"/>
                    <a:pt x="18860" y="68575"/>
                    <a:pt x="66866" y="40286"/>
                  </a:cubicBezTo>
                  <a:cubicBezTo>
                    <a:pt x="156878" y="-12673"/>
                    <a:pt x="303753" y="-13531"/>
                    <a:pt x="395003" y="38381"/>
                  </a:cubicBezTo>
                  <a:cubicBezTo>
                    <a:pt x="444056" y="66289"/>
                    <a:pt x="467012" y="103817"/>
                    <a:pt x="463773" y="14067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8" name="Google Shape;488;p16"/>
            <p:cNvSpPr/>
            <p:nvPr/>
          </p:nvSpPr>
          <p:spPr>
            <a:xfrm>
              <a:off x="5167121" y="4599246"/>
              <a:ext cx="463391" cy="254116"/>
            </a:xfrm>
            <a:custGeom>
              <a:avLst/>
              <a:gdLst/>
              <a:ahLst/>
              <a:cxnLst/>
              <a:rect l="l" t="t" r="r" b="b"/>
              <a:pathLst>
                <a:path w="463391" h="254116" extrusionOk="0">
                  <a:moveTo>
                    <a:pt x="463391" y="126106"/>
                  </a:moveTo>
                  <a:cubicBezTo>
                    <a:pt x="460629" y="157919"/>
                    <a:pt x="438436" y="189257"/>
                    <a:pt x="396811" y="213831"/>
                  </a:cubicBezTo>
                  <a:cubicBezTo>
                    <a:pt x="306800" y="266790"/>
                    <a:pt x="159925" y="267647"/>
                    <a:pt x="68675" y="215736"/>
                  </a:cubicBezTo>
                  <a:cubicBezTo>
                    <a:pt x="26098" y="191543"/>
                    <a:pt x="3238" y="160110"/>
                    <a:pt x="0" y="128011"/>
                  </a:cubicBezTo>
                  <a:cubicBezTo>
                    <a:pt x="2762" y="96197"/>
                    <a:pt x="24955" y="64860"/>
                    <a:pt x="66580" y="40286"/>
                  </a:cubicBezTo>
                  <a:cubicBezTo>
                    <a:pt x="156591" y="-12673"/>
                    <a:pt x="303466" y="-13531"/>
                    <a:pt x="394716" y="38381"/>
                  </a:cubicBezTo>
                  <a:cubicBezTo>
                    <a:pt x="437293" y="62574"/>
                    <a:pt x="460153" y="94102"/>
                    <a:pt x="463391" y="1261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9" name="Google Shape;489;p16"/>
            <p:cNvSpPr/>
            <p:nvPr/>
          </p:nvSpPr>
          <p:spPr>
            <a:xfrm>
              <a:off x="5254941" y="4633753"/>
              <a:ext cx="277749" cy="146367"/>
            </a:xfrm>
            <a:custGeom>
              <a:avLst/>
              <a:gdLst/>
              <a:ahLst/>
              <a:cxnLst/>
              <a:rect l="l" t="t" r="r" b="b"/>
              <a:pathLst>
                <a:path w="277749" h="146367" extrusionOk="0">
                  <a:moveTo>
                    <a:pt x="242411" y="39306"/>
                  </a:moveTo>
                  <a:lnTo>
                    <a:pt x="242411" y="25971"/>
                  </a:lnTo>
                  <a:cubicBezTo>
                    <a:pt x="242411" y="25971"/>
                    <a:pt x="250793" y="20923"/>
                    <a:pt x="250793" y="20923"/>
                  </a:cubicBezTo>
                  <a:lnTo>
                    <a:pt x="243745" y="16923"/>
                  </a:lnTo>
                  <a:lnTo>
                    <a:pt x="223266" y="29020"/>
                  </a:lnTo>
                  <a:lnTo>
                    <a:pt x="223266" y="15685"/>
                  </a:lnTo>
                  <a:cubicBezTo>
                    <a:pt x="202978" y="6255"/>
                    <a:pt x="183642" y="1111"/>
                    <a:pt x="164973" y="159"/>
                  </a:cubicBezTo>
                  <a:cubicBezTo>
                    <a:pt x="146304" y="-794"/>
                    <a:pt x="130493" y="2540"/>
                    <a:pt x="117634" y="10160"/>
                  </a:cubicBezTo>
                  <a:cubicBezTo>
                    <a:pt x="105537" y="17304"/>
                    <a:pt x="99155" y="25400"/>
                    <a:pt x="98489" y="34449"/>
                  </a:cubicBezTo>
                  <a:cubicBezTo>
                    <a:pt x="98298" y="37116"/>
                    <a:pt x="98584" y="40069"/>
                    <a:pt x="99441" y="43307"/>
                  </a:cubicBezTo>
                  <a:cubicBezTo>
                    <a:pt x="101346" y="50736"/>
                    <a:pt x="106204" y="59500"/>
                    <a:pt x="113919" y="69596"/>
                  </a:cubicBezTo>
                  <a:lnTo>
                    <a:pt x="119539" y="76835"/>
                  </a:lnTo>
                  <a:lnTo>
                    <a:pt x="119539" y="90170"/>
                  </a:lnTo>
                  <a:cubicBezTo>
                    <a:pt x="119539" y="90170"/>
                    <a:pt x="78010" y="114649"/>
                    <a:pt x="78010" y="114649"/>
                  </a:cubicBezTo>
                  <a:cubicBezTo>
                    <a:pt x="69914" y="109315"/>
                    <a:pt x="61722" y="102743"/>
                    <a:pt x="53626" y="94647"/>
                  </a:cubicBezTo>
                  <a:cubicBezTo>
                    <a:pt x="45530" y="86551"/>
                    <a:pt x="39433" y="79216"/>
                    <a:pt x="35433" y="72453"/>
                  </a:cubicBezTo>
                  <a:lnTo>
                    <a:pt x="35433" y="59119"/>
                  </a:lnTo>
                  <a:cubicBezTo>
                    <a:pt x="35433" y="59119"/>
                    <a:pt x="0" y="79978"/>
                    <a:pt x="0" y="79978"/>
                  </a:cubicBezTo>
                  <a:cubicBezTo>
                    <a:pt x="2096" y="83026"/>
                    <a:pt x="4572" y="86074"/>
                    <a:pt x="7239" y="89122"/>
                  </a:cubicBezTo>
                  <a:cubicBezTo>
                    <a:pt x="16669" y="99695"/>
                    <a:pt x="29813" y="109887"/>
                    <a:pt x="46577" y="119888"/>
                  </a:cubicBezTo>
                  <a:lnTo>
                    <a:pt x="46577" y="133223"/>
                  </a:lnTo>
                  <a:cubicBezTo>
                    <a:pt x="46577" y="133223"/>
                    <a:pt x="31147" y="142367"/>
                    <a:pt x="31147" y="142367"/>
                  </a:cubicBezTo>
                  <a:lnTo>
                    <a:pt x="38195" y="146368"/>
                  </a:lnTo>
                  <a:lnTo>
                    <a:pt x="65627" y="130175"/>
                  </a:lnTo>
                  <a:cubicBezTo>
                    <a:pt x="86106" y="139891"/>
                    <a:pt x="105823" y="145129"/>
                    <a:pt x="124873" y="145987"/>
                  </a:cubicBezTo>
                  <a:cubicBezTo>
                    <a:pt x="143923" y="146844"/>
                    <a:pt x="160496" y="143129"/>
                    <a:pt x="174784" y="134747"/>
                  </a:cubicBezTo>
                  <a:cubicBezTo>
                    <a:pt x="182690" y="130175"/>
                    <a:pt x="187738" y="125127"/>
                    <a:pt x="190214" y="119602"/>
                  </a:cubicBezTo>
                  <a:cubicBezTo>
                    <a:pt x="190595" y="118840"/>
                    <a:pt x="190786" y="118078"/>
                    <a:pt x="191072" y="117316"/>
                  </a:cubicBezTo>
                  <a:cubicBezTo>
                    <a:pt x="190786" y="116269"/>
                    <a:pt x="190405" y="115126"/>
                    <a:pt x="190024" y="113983"/>
                  </a:cubicBezTo>
                  <a:cubicBezTo>
                    <a:pt x="187452" y="106839"/>
                    <a:pt x="180785" y="96266"/>
                    <a:pt x="169831" y="82264"/>
                  </a:cubicBezTo>
                  <a:lnTo>
                    <a:pt x="169831" y="68929"/>
                  </a:lnTo>
                  <a:cubicBezTo>
                    <a:pt x="169831" y="68929"/>
                    <a:pt x="209264" y="45688"/>
                    <a:pt x="209264" y="45688"/>
                  </a:cubicBezTo>
                  <a:cubicBezTo>
                    <a:pt x="222885" y="54928"/>
                    <a:pt x="233839" y="65214"/>
                    <a:pt x="242316" y="76645"/>
                  </a:cubicBezTo>
                  <a:lnTo>
                    <a:pt x="277749" y="67691"/>
                  </a:lnTo>
                  <a:cubicBezTo>
                    <a:pt x="268891" y="57880"/>
                    <a:pt x="257175" y="48451"/>
                    <a:pt x="242697" y="39497"/>
                  </a:cubicBezTo>
                  <a:close/>
                  <a:moveTo>
                    <a:pt x="136779" y="118840"/>
                  </a:moveTo>
                  <a:cubicBezTo>
                    <a:pt x="136779" y="121603"/>
                    <a:pt x="135065" y="123888"/>
                    <a:pt x="131826" y="125794"/>
                  </a:cubicBezTo>
                  <a:cubicBezTo>
                    <a:pt x="123349" y="130746"/>
                    <a:pt x="111919" y="130366"/>
                    <a:pt x="97536" y="124555"/>
                  </a:cubicBezTo>
                  <a:lnTo>
                    <a:pt x="97536" y="111220"/>
                  </a:lnTo>
                  <a:cubicBezTo>
                    <a:pt x="97536" y="111220"/>
                    <a:pt x="130874" y="91599"/>
                    <a:pt x="130874" y="91599"/>
                  </a:cubicBezTo>
                  <a:cubicBezTo>
                    <a:pt x="134303" y="96742"/>
                    <a:pt x="136208" y="101028"/>
                    <a:pt x="136684" y="104267"/>
                  </a:cubicBezTo>
                  <a:cubicBezTo>
                    <a:pt x="136684" y="104743"/>
                    <a:pt x="136779" y="105220"/>
                    <a:pt x="136684" y="105696"/>
                  </a:cubicBezTo>
                  <a:lnTo>
                    <a:pt x="136684" y="118840"/>
                  </a:lnTo>
                  <a:close/>
                  <a:moveTo>
                    <a:pt x="190024" y="48546"/>
                  </a:moveTo>
                  <a:lnTo>
                    <a:pt x="158496" y="67120"/>
                  </a:lnTo>
                  <a:cubicBezTo>
                    <a:pt x="154972" y="62071"/>
                    <a:pt x="153162" y="57880"/>
                    <a:pt x="152972" y="54832"/>
                  </a:cubicBezTo>
                  <a:lnTo>
                    <a:pt x="152972" y="41497"/>
                  </a:lnTo>
                  <a:cubicBezTo>
                    <a:pt x="152686" y="38449"/>
                    <a:pt x="154496" y="35687"/>
                    <a:pt x="158496" y="33401"/>
                  </a:cubicBezTo>
                  <a:cubicBezTo>
                    <a:pt x="166021" y="28924"/>
                    <a:pt x="176594" y="29496"/>
                    <a:pt x="189929" y="35211"/>
                  </a:cubicBezTo>
                  <a:lnTo>
                    <a:pt x="189929" y="485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0" name="Google Shape;490;p16"/>
            <p:cNvSpPr/>
            <p:nvPr/>
          </p:nvSpPr>
          <p:spPr>
            <a:xfrm>
              <a:off x="5478112" y="4637340"/>
              <a:ext cx="39052" cy="25431"/>
            </a:xfrm>
            <a:custGeom>
              <a:avLst/>
              <a:gdLst/>
              <a:ahLst/>
              <a:cxnLst/>
              <a:rect l="l" t="t" r="r" b="b"/>
              <a:pathLst>
                <a:path w="39052" h="25431" extrusionOk="0">
                  <a:moveTo>
                    <a:pt x="39053" y="10668"/>
                  </a:moveTo>
                  <a:lnTo>
                    <a:pt x="27623" y="17336"/>
                  </a:lnTo>
                  <a:lnTo>
                    <a:pt x="20574" y="13335"/>
                  </a:lnTo>
                  <a:lnTo>
                    <a:pt x="95" y="25432"/>
                  </a:lnTo>
                  <a:lnTo>
                    <a:pt x="0" y="12097"/>
                  </a:lnTo>
                  <a:lnTo>
                    <a:pt x="20479" y="0"/>
                  </a:lnTo>
                  <a:lnTo>
                    <a:pt x="39053" y="106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1" name="Google Shape;491;p16"/>
            <p:cNvSpPr/>
            <p:nvPr/>
          </p:nvSpPr>
          <p:spPr>
            <a:xfrm>
              <a:off x="5497353" y="4659724"/>
              <a:ext cx="43719" cy="41529"/>
            </a:xfrm>
            <a:custGeom>
              <a:avLst/>
              <a:gdLst/>
              <a:ahLst/>
              <a:cxnLst/>
              <a:rect l="l" t="t" r="r" b="b"/>
              <a:pathLst>
                <a:path w="43719" h="41529" extrusionOk="0">
                  <a:moveTo>
                    <a:pt x="43720" y="39338"/>
                  </a:moveTo>
                  <a:lnTo>
                    <a:pt x="35052" y="41529"/>
                  </a:lnTo>
                  <a:cubicBezTo>
                    <a:pt x="26194" y="31718"/>
                    <a:pt x="14478" y="22288"/>
                    <a:pt x="0" y="13335"/>
                  </a:cubicBezTo>
                  <a:lnTo>
                    <a:pt x="0" y="0"/>
                  </a:lnTo>
                  <a:cubicBezTo>
                    <a:pt x="3715" y="2381"/>
                    <a:pt x="7239" y="4667"/>
                    <a:pt x="10573" y="7049"/>
                  </a:cubicBezTo>
                  <a:cubicBezTo>
                    <a:pt x="25051" y="17336"/>
                    <a:pt x="36100" y="28099"/>
                    <a:pt x="43720" y="3933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2" name="Google Shape;492;p16"/>
            <p:cNvSpPr/>
            <p:nvPr/>
          </p:nvSpPr>
          <p:spPr>
            <a:xfrm>
              <a:off x="5424582" y="4702587"/>
              <a:ext cx="22066" cy="48387"/>
            </a:xfrm>
            <a:custGeom>
              <a:avLst/>
              <a:gdLst/>
              <a:ahLst/>
              <a:cxnLst/>
              <a:rect l="l" t="t" r="r" b="b"/>
              <a:pathLst>
                <a:path w="22066" h="48387" extrusionOk="0">
                  <a:moveTo>
                    <a:pt x="21241" y="48387"/>
                  </a:moveTo>
                  <a:cubicBezTo>
                    <a:pt x="20955" y="47339"/>
                    <a:pt x="20574" y="46196"/>
                    <a:pt x="20193" y="45053"/>
                  </a:cubicBezTo>
                  <a:cubicBezTo>
                    <a:pt x="17621" y="37910"/>
                    <a:pt x="10954" y="27337"/>
                    <a:pt x="0" y="13335"/>
                  </a:cubicBezTo>
                  <a:lnTo>
                    <a:pt x="0" y="0"/>
                  </a:lnTo>
                  <a:cubicBezTo>
                    <a:pt x="2476" y="3238"/>
                    <a:pt x="4763" y="6382"/>
                    <a:pt x="6858" y="9239"/>
                  </a:cubicBezTo>
                  <a:cubicBezTo>
                    <a:pt x="13811" y="18764"/>
                    <a:pt x="18193" y="26289"/>
                    <a:pt x="20098" y="31718"/>
                  </a:cubicBezTo>
                  <a:cubicBezTo>
                    <a:pt x="22288" y="37910"/>
                    <a:pt x="22669" y="43434"/>
                    <a:pt x="21146" y="4829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3" name="Google Shape;493;p16"/>
            <p:cNvSpPr/>
            <p:nvPr/>
          </p:nvSpPr>
          <p:spPr>
            <a:xfrm>
              <a:off x="5332761" y="4710493"/>
              <a:ext cx="41719" cy="37814"/>
            </a:xfrm>
            <a:custGeom>
              <a:avLst/>
              <a:gdLst/>
              <a:ahLst/>
              <a:cxnLst/>
              <a:rect l="l" t="t" r="r" b="b"/>
              <a:pathLst>
                <a:path w="41719" h="37814" extrusionOk="0">
                  <a:moveTo>
                    <a:pt x="41624" y="0"/>
                  </a:moveTo>
                  <a:lnTo>
                    <a:pt x="41719" y="13335"/>
                  </a:lnTo>
                  <a:lnTo>
                    <a:pt x="95" y="37814"/>
                  </a:lnTo>
                  <a:lnTo>
                    <a:pt x="0" y="24479"/>
                  </a:lnTo>
                  <a:lnTo>
                    <a:pt x="34576" y="4191"/>
                  </a:lnTo>
                  <a:lnTo>
                    <a:pt x="41624"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4" name="Google Shape;494;p16"/>
            <p:cNvSpPr/>
            <p:nvPr/>
          </p:nvSpPr>
          <p:spPr>
            <a:xfrm>
              <a:off x="5290184" y="4692776"/>
              <a:ext cx="42576" cy="55530"/>
            </a:xfrm>
            <a:custGeom>
              <a:avLst/>
              <a:gdLst/>
              <a:ahLst/>
              <a:cxnLst/>
              <a:rect l="l" t="t" r="r" b="b"/>
              <a:pathLst>
                <a:path w="42576" h="55530" extrusionOk="0">
                  <a:moveTo>
                    <a:pt x="42577" y="42196"/>
                  </a:moveTo>
                  <a:lnTo>
                    <a:pt x="42577" y="55531"/>
                  </a:lnTo>
                  <a:cubicBezTo>
                    <a:pt x="34576" y="50197"/>
                    <a:pt x="26384" y="43625"/>
                    <a:pt x="18193" y="35528"/>
                  </a:cubicBezTo>
                  <a:cubicBezTo>
                    <a:pt x="10096" y="27432"/>
                    <a:pt x="4000" y="20098"/>
                    <a:pt x="0" y="13335"/>
                  </a:cubicBezTo>
                  <a:lnTo>
                    <a:pt x="0" y="0"/>
                  </a:lnTo>
                  <a:cubicBezTo>
                    <a:pt x="4000" y="6763"/>
                    <a:pt x="10096" y="14097"/>
                    <a:pt x="18193" y="22193"/>
                  </a:cubicBezTo>
                  <a:cubicBezTo>
                    <a:pt x="26384" y="30194"/>
                    <a:pt x="34480" y="36862"/>
                    <a:pt x="42577" y="4219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5" name="Google Shape;495;p16"/>
            <p:cNvSpPr/>
            <p:nvPr/>
          </p:nvSpPr>
          <p:spPr>
            <a:xfrm>
              <a:off x="5274372" y="4753545"/>
              <a:ext cx="26955" cy="22479"/>
            </a:xfrm>
            <a:custGeom>
              <a:avLst/>
              <a:gdLst/>
              <a:ahLst/>
              <a:cxnLst/>
              <a:rect l="l" t="t" r="r" b="b"/>
              <a:pathLst>
                <a:path w="26955" h="22479" extrusionOk="0">
                  <a:moveTo>
                    <a:pt x="26956" y="0"/>
                  </a:moveTo>
                  <a:lnTo>
                    <a:pt x="26956" y="13335"/>
                  </a:lnTo>
                  <a:lnTo>
                    <a:pt x="11525" y="22479"/>
                  </a:lnTo>
                  <a:lnTo>
                    <a:pt x="0" y="15907"/>
                  </a:lnTo>
                  <a:lnTo>
                    <a:pt x="16097" y="6477"/>
                  </a:lnTo>
                  <a:lnTo>
                    <a:pt x="26956"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6" name="Google Shape;496;p16"/>
            <p:cNvSpPr/>
            <p:nvPr/>
          </p:nvSpPr>
          <p:spPr>
            <a:xfrm>
              <a:off x="5262085" y="4647091"/>
              <a:ext cx="270510" cy="133124"/>
            </a:xfrm>
            <a:custGeom>
              <a:avLst/>
              <a:gdLst/>
              <a:ahLst/>
              <a:cxnLst/>
              <a:rect l="l" t="t" r="r" b="b"/>
              <a:pathLst>
                <a:path w="270510" h="133124" extrusionOk="0">
                  <a:moveTo>
                    <a:pt x="235268" y="25968"/>
                  </a:moveTo>
                  <a:lnTo>
                    <a:pt x="235268" y="12633"/>
                  </a:lnTo>
                  <a:cubicBezTo>
                    <a:pt x="235268" y="12633"/>
                    <a:pt x="243650" y="7585"/>
                    <a:pt x="243650" y="7585"/>
                  </a:cubicBezTo>
                  <a:lnTo>
                    <a:pt x="236601" y="3585"/>
                  </a:lnTo>
                  <a:lnTo>
                    <a:pt x="216122" y="15681"/>
                  </a:lnTo>
                  <a:cubicBezTo>
                    <a:pt x="195929" y="6252"/>
                    <a:pt x="176594" y="1013"/>
                    <a:pt x="157925" y="156"/>
                  </a:cubicBezTo>
                  <a:cubicBezTo>
                    <a:pt x="139256" y="-797"/>
                    <a:pt x="123444" y="2632"/>
                    <a:pt x="110585" y="10252"/>
                  </a:cubicBezTo>
                  <a:cubicBezTo>
                    <a:pt x="100489" y="16157"/>
                    <a:pt x="94393" y="22730"/>
                    <a:pt x="92297" y="30064"/>
                  </a:cubicBezTo>
                  <a:cubicBezTo>
                    <a:pt x="94202" y="37494"/>
                    <a:pt x="99060" y="46257"/>
                    <a:pt x="106775" y="56353"/>
                  </a:cubicBezTo>
                  <a:lnTo>
                    <a:pt x="112395" y="63592"/>
                  </a:lnTo>
                  <a:lnTo>
                    <a:pt x="112395" y="76927"/>
                  </a:lnTo>
                  <a:cubicBezTo>
                    <a:pt x="112395" y="76927"/>
                    <a:pt x="70866" y="101406"/>
                    <a:pt x="70866" y="101406"/>
                  </a:cubicBezTo>
                  <a:cubicBezTo>
                    <a:pt x="62770" y="96072"/>
                    <a:pt x="54578" y="89500"/>
                    <a:pt x="46482" y="81404"/>
                  </a:cubicBezTo>
                  <a:cubicBezTo>
                    <a:pt x="38386" y="73307"/>
                    <a:pt x="32290" y="65973"/>
                    <a:pt x="28289" y="59211"/>
                  </a:cubicBezTo>
                  <a:lnTo>
                    <a:pt x="0" y="75879"/>
                  </a:lnTo>
                  <a:cubicBezTo>
                    <a:pt x="9430" y="86452"/>
                    <a:pt x="22574" y="96644"/>
                    <a:pt x="39338" y="106645"/>
                  </a:cubicBezTo>
                  <a:lnTo>
                    <a:pt x="39338" y="119980"/>
                  </a:lnTo>
                  <a:cubicBezTo>
                    <a:pt x="39338" y="119980"/>
                    <a:pt x="23908" y="129124"/>
                    <a:pt x="23908" y="129124"/>
                  </a:cubicBezTo>
                  <a:lnTo>
                    <a:pt x="30956" y="133124"/>
                  </a:lnTo>
                  <a:lnTo>
                    <a:pt x="58388" y="116932"/>
                  </a:lnTo>
                  <a:cubicBezTo>
                    <a:pt x="78867" y="126648"/>
                    <a:pt x="98584" y="131886"/>
                    <a:pt x="117634" y="132744"/>
                  </a:cubicBezTo>
                  <a:cubicBezTo>
                    <a:pt x="136684" y="133601"/>
                    <a:pt x="153257" y="129886"/>
                    <a:pt x="167545" y="121504"/>
                  </a:cubicBezTo>
                  <a:cubicBezTo>
                    <a:pt x="175451" y="116932"/>
                    <a:pt x="180499" y="111884"/>
                    <a:pt x="182975" y="106359"/>
                  </a:cubicBezTo>
                  <a:cubicBezTo>
                    <a:pt x="183356" y="105597"/>
                    <a:pt x="183547" y="104836"/>
                    <a:pt x="183833" y="104073"/>
                  </a:cubicBezTo>
                  <a:cubicBezTo>
                    <a:pt x="183547" y="103026"/>
                    <a:pt x="183166" y="101882"/>
                    <a:pt x="182785" y="100740"/>
                  </a:cubicBezTo>
                  <a:cubicBezTo>
                    <a:pt x="180213" y="93596"/>
                    <a:pt x="173546" y="83023"/>
                    <a:pt x="162592" y="69021"/>
                  </a:cubicBezTo>
                  <a:lnTo>
                    <a:pt x="162592" y="55686"/>
                  </a:lnTo>
                  <a:cubicBezTo>
                    <a:pt x="162592" y="55686"/>
                    <a:pt x="202025" y="32445"/>
                    <a:pt x="202025" y="32445"/>
                  </a:cubicBezTo>
                  <a:cubicBezTo>
                    <a:pt x="215646" y="41685"/>
                    <a:pt x="226600" y="51972"/>
                    <a:pt x="235077" y="63402"/>
                  </a:cubicBezTo>
                  <a:lnTo>
                    <a:pt x="270510" y="54448"/>
                  </a:lnTo>
                  <a:cubicBezTo>
                    <a:pt x="261652" y="44637"/>
                    <a:pt x="249936" y="35207"/>
                    <a:pt x="235458" y="26254"/>
                  </a:cubicBezTo>
                  <a:close/>
                  <a:moveTo>
                    <a:pt x="129635" y="105502"/>
                  </a:moveTo>
                  <a:cubicBezTo>
                    <a:pt x="129635" y="108264"/>
                    <a:pt x="127921" y="110550"/>
                    <a:pt x="124682" y="112455"/>
                  </a:cubicBezTo>
                  <a:cubicBezTo>
                    <a:pt x="116205" y="117408"/>
                    <a:pt x="104775" y="117027"/>
                    <a:pt x="90392" y="111217"/>
                  </a:cubicBezTo>
                  <a:lnTo>
                    <a:pt x="90392" y="97882"/>
                  </a:lnTo>
                  <a:cubicBezTo>
                    <a:pt x="90392" y="97882"/>
                    <a:pt x="123730" y="78261"/>
                    <a:pt x="123730" y="78261"/>
                  </a:cubicBezTo>
                  <a:cubicBezTo>
                    <a:pt x="127159" y="83404"/>
                    <a:pt x="129064" y="87690"/>
                    <a:pt x="129540" y="90929"/>
                  </a:cubicBezTo>
                  <a:cubicBezTo>
                    <a:pt x="129540" y="91405"/>
                    <a:pt x="129635" y="91881"/>
                    <a:pt x="129540" y="92357"/>
                  </a:cubicBezTo>
                  <a:lnTo>
                    <a:pt x="129540" y="105502"/>
                  </a:lnTo>
                  <a:close/>
                  <a:moveTo>
                    <a:pt x="182880" y="35207"/>
                  </a:moveTo>
                  <a:lnTo>
                    <a:pt x="151352" y="53781"/>
                  </a:lnTo>
                  <a:cubicBezTo>
                    <a:pt x="147828" y="48733"/>
                    <a:pt x="146018" y="44542"/>
                    <a:pt x="145828" y="41494"/>
                  </a:cubicBezTo>
                  <a:lnTo>
                    <a:pt x="145828" y="28159"/>
                  </a:lnTo>
                  <a:cubicBezTo>
                    <a:pt x="145542" y="25111"/>
                    <a:pt x="147352" y="22349"/>
                    <a:pt x="151352" y="20063"/>
                  </a:cubicBezTo>
                  <a:cubicBezTo>
                    <a:pt x="158877" y="15586"/>
                    <a:pt x="169450" y="16157"/>
                    <a:pt x="182785" y="21873"/>
                  </a:cubicBezTo>
                  <a:lnTo>
                    <a:pt x="182785" y="3520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7" name="Google Shape;497;p16"/>
            <p:cNvSpPr/>
            <p:nvPr/>
          </p:nvSpPr>
          <p:spPr>
            <a:xfrm>
              <a:off x="5413342" y="4669059"/>
              <a:ext cx="31622" cy="31813"/>
            </a:xfrm>
            <a:custGeom>
              <a:avLst/>
              <a:gdLst/>
              <a:ahLst/>
              <a:cxnLst/>
              <a:rect l="l" t="t" r="r" b="b"/>
              <a:pathLst>
                <a:path w="31622" h="31813" extrusionOk="0">
                  <a:moveTo>
                    <a:pt x="31528" y="0"/>
                  </a:moveTo>
                  <a:lnTo>
                    <a:pt x="31623" y="13240"/>
                  </a:lnTo>
                  <a:lnTo>
                    <a:pt x="95" y="31813"/>
                  </a:lnTo>
                  <a:lnTo>
                    <a:pt x="0" y="18479"/>
                  </a:lnTo>
                  <a:lnTo>
                    <a:pt x="16383" y="8858"/>
                  </a:lnTo>
                  <a:lnTo>
                    <a:pt x="3152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8" name="Google Shape;498;p16"/>
            <p:cNvSpPr/>
            <p:nvPr/>
          </p:nvSpPr>
          <p:spPr>
            <a:xfrm>
              <a:off x="5407913" y="4675250"/>
              <a:ext cx="5429" cy="25622"/>
            </a:xfrm>
            <a:custGeom>
              <a:avLst/>
              <a:gdLst/>
              <a:ahLst/>
              <a:cxnLst/>
              <a:rect l="l" t="t" r="r" b="b"/>
              <a:pathLst>
                <a:path w="5429" h="25622" extrusionOk="0">
                  <a:moveTo>
                    <a:pt x="5429" y="12287"/>
                  </a:moveTo>
                  <a:lnTo>
                    <a:pt x="5429" y="25622"/>
                  </a:lnTo>
                  <a:cubicBezTo>
                    <a:pt x="2000" y="20574"/>
                    <a:pt x="190" y="16383"/>
                    <a:pt x="0" y="13335"/>
                  </a:cubicBezTo>
                  <a:lnTo>
                    <a:pt x="0" y="0"/>
                  </a:lnTo>
                  <a:cubicBezTo>
                    <a:pt x="0" y="2000"/>
                    <a:pt x="857" y="4572"/>
                    <a:pt x="2476" y="7429"/>
                  </a:cubicBezTo>
                  <a:cubicBezTo>
                    <a:pt x="3238" y="8954"/>
                    <a:pt x="4286" y="10478"/>
                    <a:pt x="5429" y="1219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9" name="Google Shape;499;p16"/>
            <p:cNvSpPr/>
            <p:nvPr/>
          </p:nvSpPr>
          <p:spPr>
            <a:xfrm>
              <a:off x="5352478" y="4739448"/>
              <a:ext cx="39242" cy="23537"/>
            </a:xfrm>
            <a:custGeom>
              <a:avLst/>
              <a:gdLst/>
              <a:ahLst/>
              <a:cxnLst/>
              <a:rect l="l" t="t" r="r" b="b"/>
              <a:pathLst>
                <a:path w="39242" h="23537" extrusionOk="0">
                  <a:moveTo>
                    <a:pt x="39148" y="0"/>
                  </a:moveTo>
                  <a:lnTo>
                    <a:pt x="39148" y="13145"/>
                  </a:lnTo>
                  <a:cubicBezTo>
                    <a:pt x="39148" y="15907"/>
                    <a:pt x="37528" y="18193"/>
                    <a:pt x="34290" y="20098"/>
                  </a:cubicBezTo>
                  <a:cubicBezTo>
                    <a:pt x="25813" y="25051"/>
                    <a:pt x="14383" y="24670"/>
                    <a:pt x="0" y="18860"/>
                  </a:cubicBezTo>
                  <a:lnTo>
                    <a:pt x="0" y="5525"/>
                  </a:lnTo>
                  <a:cubicBezTo>
                    <a:pt x="5524" y="7811"/>
                    <a:pt x="10573" y="9239"/>
                    <a:pt x="15335" y="9811"/>
                  </a:cubicBezTo>
                  <a:cubicBezTo>
                    <a:pt x="22765" y="10859"/>
                    <a:pt x="29051" y="9811"/>
                    <a:pt x="34290" y="6763"/>
                  </a:cubicBezTo>
                  <a:cubicBezTo>
                    <a:pt x="35338" y="6191"/>
                    <a:pt x="36195" y="5525"/>
                    <a:pt x="36862" y="4953"/>
                  </a:cubicBezTo>
                  <a:cubicBezTo>
                    <a:pt x="38386" y="3524"/>
                    <a:pt x="39243" y="1810"/>
                    <a:pt x="39243"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0" name="Google Shape;500;p16"/>
            <p:cNvSpPr/>
            <p:nvPr/>
          </p:nvSpPr>
          <p:spPr>
            <a:xfrm>
              <a:off x="5290004" y="4692871"/>
              <a:ext cx="84" cy="13334"/>
            </a:xfrm>
            <a:custGeom>
              <a:avLst/>
              <a:gdLst/>
              <a:ahLst/>
              <a:cxnLst/>
              <a:rect l="l" t="t" r="r" b="b"/>
              <a:pathLst>
                <a:path w="84" h="13334" extrusionOk="0">
                  <a:moveTo>
                    <a:pt x="85" y="0"/>
                  </a:moveTo>
                  <a:lnTo>
                    <a:pt x="85" y="13335"/>
                  </a:lnTo>
                  <a:cubicBezTo>
                    <a:pt x="-106" y="12002"/>
                    <a:pt x="85" y="0"/>
                    <a:pt x="85" y="0"/>
                  </a:cubicBezTo>
                  <a:close/>
                </a:path>
              </a:pathLst>
            </a:custGeom>
            <a:gradFill>
              <a:gsLst>
                <a:gs pos="0">
                  <a:srgbClr val="07C3B7"/>
                </a:gs>
                <a:gs pos="44000">
                  <a:srgbClr val="346485"/>
                </a:gs>
                <a:gs pos="100000">
                  <a:srgbClr val="292375"/>
                </a:gs>
              </a:gsLst>
              <a:lin ang="1150579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692552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501"/>
        <p:cNvGrpSpPr/>
        <p:nvPr/>
      </p:nvGrpSpPr>
      <p:grpSpPr>
        <a:xfrm>
          <a:off x="0" y="0"/>
          <a:ext cx="0" cy="0"/>
          <a:chOff x="0" y="0"/>
          <a:chExt cx="0" cy="0"/>
        </a:xfrm>
      </p:grpSpPr>
      <p:sp>
        <p:nvSpPr>
          <p:cNvPr id="502" name="Google Shape;502;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03" name="Google Shape;503;p17"/>
          <p:cNvSpPr txBox="1">
            <a:spLocks noGrp="1"/>
          </p:cNvSpPr>
          <p:nvPr>
            <p:ph type="subTitle" idx="1"/>
          </p:nvPr>
        </p:nvSpPr>
        <p:spPr>
          <a:xfrm>
            <a:off x="966401" y="2445208"/>
            <a:ext cx="30564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04" name="Google Shape;504;p17"/>
          <p:cNvSpPr txBox="1">
            <a:spLocks noGrp="1"/>
          </p:cNvSpPr>
          <p:nvPr>
            <p:ph type="subTitle" idx="2"/>
          </p:nvPr>
        </p:nvSpPr>
        <p:spPr>
          <a:xfrm>
            <a:off x="4456633" y="2445208"/>
            <a:ext cx="30564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05" name="Google Shape;505;p17"/>
          <p:cNvSpPr txBox="1">
            <a:spLocks noGrp="1"/>
          </p:cNvSpPr>
          <p:nvPr>
            <p:ph type="subTitle" idx="3"/>
          </p:nvPr>
        </p:nvSpPr>
        <p:spPr>
          <a:xfrm>
            <a:off x="7952800" y="2445208"/>
            <a:ext cx="30468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06" name="Google Shape;506;p17"/>
          <p:cNvSpPr txBox="1">
            <a:spLocks noGrp="1"/>
          </p:cNvSpPr>
          <p:nvPr>
            <p:ph type="subTitle" idx="4"/>
          </p:nvPr>
        </p:nvSpPr>
        <p:spPr>
          <a:xfrm>
            <a:off x="966401" y="4623735"/>
            <a:ext cx="30564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07" name="Google Shape;507;p17"/>
          <p:cNvSpPr txBox="1">
            <a:spLocks noGrp="1"/>
          </p:cNvSpPr>
          <p:nvPr>
            <p:ph type="subTitle" idx="5"/>
          </p:nvPr>
        </p:nvSpPr>
        <p:spPr>
          <a:xfrm>
            <a:off x="4456633" y="4623735"/>
            <a:ext cx="30564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08" name="Google Shape;508;p17"/>
          <p:cNvSpPr txBox="1">
            <a:spLocks noGrp="1"/>
          </p:cNvSpPr>
          <p:nvPr>
            <p:ph type="subTitle" idx="6"/>
          </p:nvPr>
        </p:nvSpPr>
        <p:spPr>
          <a:xfrm>
            <a:off x="7952800" y="4623735"/>
            <a:ext cx="30468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09" name="Google Shape;509;p17"/>
          <p:cNvSpPr txBox="1">
            <a:spLocks noGrp="1"/>
          </p:cNvSpPr>
          <p:nvPr>
            <p:ph type="subTitle" idx="7"/>
          </p:nvPr>
        </p:nvSpPr>
        <p:spPr>
          <a:xfrm>
            <a:off x="960000" y="1732100"/>
            <a:ext cx="3056400" cy="71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400">
                <a:solidFill>
                  <a:schemeClr val="dk1"/>
                </a:solidFill>
                <a:latin typeface="Wix Madefor Display ExtraBold"/>
                <a:ea typeface="Wix Madefor Display ExtraBold"/>
                <a:cs typeface="Wix Madefor Display ExtraBold"/>
                <a:sym typeface="Wix Madefor Display ExtraBold"/>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510" name="Google Shape;510;p17"/>
          <p:cNvSpPr txBox="1">
            <a:spLocks noGrp="1"/>
          </p:cNvSpPr>
          <p:nvPr>
            <p:ph type="subTitle" idx="8"/>
          </p:nvPr>
        </p:nvSpPr>
        <p:spPr>
          <a:xfrm>
            <a:off x="4456641" y="1732100"/>
            <a:ext cx="3056400" cy="71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400">
                <a:solidFill>
                  <a:schemeClr val="dk1"/>
                </a:solidFill>
                <a:latin typeface="Wix Madefor Display ExtraBold"/>
                <a:ea typeface="Wix Madefor Display ExtraBold"/>
                <a:cs typeface="Wix Madefor Display ExtraBold"/>
                <a:sym typeface="Wix Madefor Display ExtraBold"/>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511" name="Google Shape;511;p17"/>
          <p:cNvSpPr txBox="1">
            <a:spLocks noGrp="1"/>
          </p:cNvSpPr>
          <p:nvPr>
            <p:ph type="subTitle" idx="9"/>
          </p:nvPr>
        </p:nvSpPr>
        <p:spPr>
          <a:xfrm>
            <a:off x="7959197" y="1732100"/>
            <a:ext cx="3046800" cy="71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400">
                <a:solidFill>
                  <a:schemeClr val="dk1"/>
                </a:solidFill>
                <a:latin typeface="Wix Madefor Display ExtraBold"/>
                <a:ea typeface="Wix Madefor Display ExtraBold"/>
                <a:cs typeface="Wix Madefor Display ExtraBold"/>
                <a:sym typeface="Wix Madefor Display ExtraBold"/>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512" name="Google Shape;512;p17"/>
          <p:cNvSpPr txBox="1">
            <a:spLocks noGrp="1"/>
          </p:cNvSpPr>
          <p:nvPr>
            <p:ph type="subTitle" idx="13"/>
          </p:nvPr>
        </p:nvSpPr>
        <p:spPr>
          <a:xfrm>
            <a:off x="960427" y="3904607"/>
            <a:ext cx="3056400" cy="71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400">
                <a:solidFill>
                  <a:schemeClr val="dk1"/>
                </a:solidFill>
                <a:latin typeface="Wix Madefor Display ExtraBold"/>
                <a:ea typeface="Wix Madefor Display ExtraBold"/>
                <a:cs typeface="Wix Madefor Display ExtraBold"/>
                <a:sym typeface="Wix Madefor Display ExtraBold"/>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513" name="Google Shape;513;p17"/>
          <p:cNvSpPr txBox="1">
            <a:spLocks noGrp="1"/>
          </p:cNvSpPr>
          <p:nvPr>
            <p:ph type="subTitle" idx="14"/>
          </p:nvPr>
        </p:nvSpPr>
        <p:spPr>
          <a:xfrm>
            <a:off x="4456641" y="3904607"/>
            <a:ext cx="3056400" cy="71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400">
                <a:solidFill>
                  <a:schemeClr val="dk1"/>
                </a:solidFill>
                <a:latin typeface="Wix Madefor Display ExtraBold"/>
                <a:ea typeface="Wix Madefor Display ExtraBold"/>
                <a:cs typeface="Wix Madefor Display ExtraBold"/>
                <a:sym typeface="Wix Madefor Display ExtraBold"/>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514" name="Google Shape;514;p17"/>
          <p:cNvSpPr txBox="1">
            <a:spLocks noGrp="1"/>
          </p:cNvSpPr>
          <p:nvPr>
            <p:ph type="subTitle" idx="15"/>
          </p:nvPr>
        </p:nvSpPr>
        <p:spPr>
          <a:xfrm>
            <a:off x="7955959" y="3904607"/>
            <a:ext cx="3053200" cy="71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400">
                <a:solidFill>
                  <a:schemeClr val="dk1"/>
                </a:solidFill>
                <a:latin typeface="Wix Madefor Display ExtraBold"/>
                <a:ea typeface="Wix Madefor Display ExtraBold"/>
                <a:cs typeface="Wix Madefor Display ExtraBold"/>
                <a:sym typeface="Wix Madefor Display ExtraBold"/>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515" name="Google Shape;515;p17"/>
          <p:cNvSpPr/>
          <p:nvPr/>
        </p:nvSpPr>
        <p:spPr>
          <a:xfrm rot="5400000">
            <a:off x="11146751" y="4274384"/>
            <a:ext cx="3280800" cy="3281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16" name="Google Shape;516;p17"/>
          <p:cNvSpPr/>
          <p:nvPr/>
        </p:nvSpPr>
        <p:spPr>
          <a:xfrm rot="5400000">
            <a:off x="8190167" y="-1288200"/>
            <a:ext cx="2159200" cy="2159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17" name="Google Shape;517;p17"/>
          <p:cNvSpPr/>
          <p:nvPr/>
        </p:nvSpPr>
        <p:spPr>
          <a:xfrm rot="5400000">
            <a:off x="-726667" y="4015567"/>
            <a:ext cx="1521200" cy="1521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518" name="Google Shape;518;p17"/>
          <p:cNvGrpSpPr/>
          <p:nvPr/>
        </p:nvGrpSpPr>
        <p:grpSpPr>
          <a:xfrm>
            <a:off x="11301507" y="386841"/>
            <a:ext cx="735908" cy="1176660"/>
            <a:chOff x="6288309" y="3869711"/>
            <a:chExt cx="766571" cy="1225687"/>
          </a:xfrm>
        </p:grpSpPr>
        <p:sp>
          <p:nvSpPr>
            <p:cNvPr id="519" name="Google Shape;519;p17"/>
            <p:cNvSpPr/>
            <p:nvPr/>
          </p:nvSpPr>
          <p:spPr>
            <a:xfrm>
              <a:off x="6419778" y="4851654"/>
              <a:ext cx="567642" cy="243744"/>
            </a:xfrm>
            <a:custGeom>
              <a:avLst/>
              <a:gdLst/>
              <a:ahLst/>
              <a:cxnLst/>
              <a:rect l="l" t="t" r="r" b="b"/>
              <a:pathLst>
                <a:path w="567642" h="243744" extrusionOk="0">
                  <a:moveTo>
                    <a:pt x="567380" y="150876"/>
                  </a:moveTo>
                  <a:cubicBezTo>
                    <a:pt x="560713" y="216217"/>
                    <a:pt x="428315" y="256222"/>
                    <a:pt x="271724" y="240220"/>
                  </a:cubicBezTo>
                  <a:cubicBezTo>
                    <a:pt x="115133" y="224218"/>
                    <a:pt x="-6406" y="158210"/>
                    <a:pt x="262" y="92868"/>
                  </a:cubicBezTo>
                  <a:cubicBezTo>
                    <a:pt x="6929" y="27527"/>
                    <a:pt x="139327" y="-12478"/>
                    <a:pt x="295918" y="3524"/>
                  </a:cubicBezTo>
                  <a:cubicBezTo>
                    <a:pt x="452509" y="19526"/>
                    <a:pt x="574048" y="85534"/>
                    <a:pt x="567380" y="150876"/>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20" name="Google Shape;520;p17"/>
            <p:cNvGrpSpPr/>
            <p:nvPr/>
          </p:nvGrpSpPr>
          <p:grpSpPr>
            <a:xfrm>
              <a:off x="6288309" y="3869711"/>
              <a:ext cx="766571" cy="1155285"/>
              <a:chOff x="6288309" y="3869711"/>
              <a:chExt cx="766571" cy="1155285"/>
            </a:xfrm>
          </p:grpSpPr>
          <p:grpSp>
            <p:nvGrpSpPr>
              <p:cNvPr id="521" name="Google Shape;521;p17"/>
              <p:cNvGrpSpPr/>
              <p:nvPr/>
            </p:nvGrpSpPr>
            <p:grpSpPr>
              <a:xfrm>
                <a:off x="6288309" y="3869711"/>
                <a:ext cx="766571" cy="1155285"/>
                <a:chOff x="6288309" y="3869711"/>
                <a:chExt cx="766571" cy="1155285"/>
              </a:xfrm>
            </p:grpSpPr>
            <p:sp>
              <p:nvSpPr>
                <p:cNvPr id="522" name="Google Shape;522;p17"/>
                <p:cNvSpPr/>
                <p:nvPr/>
              </p:nvSpPr>
              <p:spPr>
                <a:xfrm>
                  <a:off x="6288785" y="3869711"/>
                  <a:ext cx="766095" cy="1129865"/>
                </a:xfrm>
                <a:custGeom>
                  <a:avLst/>
                  <a:gdLst/>
                  <a:ahLst/>
                  <a:cxnLst/>
                  <a:rect l="l" t="t" r="r" b="b"/>
                  <a:pathLst>
                    <a:path w="766095" h="1129865" extrusionOk="0">
                      <a:moveTo>
                        <a:pt x="424815" y="92593"/>
                      </a:moveTo>
                      <a:cubicBezTo>
                        <a:pt x="216408" y="-27803"/>
                        <a:pt x="83534" y="3725"/>
                        <a:pt x="83534" y="3725"/>
                      </a:cubicBezTo>
                      <a:lnTo>
                        <a:pt x="0" y="49445"/>
                      </a:lnTo>
                      <a:cubicBezTo>
                        <a:pt x="59436" y="55445"/>
                        <a:pt x="231458" y="74781"/>
                        <a:pt x="340805" y="137932"/>
                      </a:cubicBezTo>
                      <a:cubicBezTo>
                        <a:pt x="549212" y="258328"/>
                        <a:pt x="682085" y="443208"/>
                        <a:pt x="682085" y="443208"/>
                      </a:cubicBezTo>
                      <a:lnTo>
                        <a:pt x="682085" y="798205"/>
                      </a:lnTo>
                      <a:cubicBezTo>
                        <a:pt x="682085" y="954225"/>
                        <a:pt x="569595" y="1079954"/>
                        <a:pt x="507397" y="1129866"/>
                      </a:cubicBezTo>
                      <a:cubicBezTo>
                        <a:pt x="619982" y="1089575"/>
                        <a:pt x="766096" y="976322"/>
                        <a:pt x="766096" y="752866"/>
                      </a:cubicBezTo>
                      <a:lnTo>
                        <a:pt x="766096" y="397964"/>
                      </a:lnTo>
                      <a:cubicBezTo>
                        <a:pt x="766096" y="397964"/>
                        <a:pt x="633222" y="212989"/>
                        <a:pt x="424815" y="926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3" name="Google Shape;523;p17"/>
                <p:cNvSpPr/>
                <p:nvPr/>
              </p:nvSpPr>
              <p:spPr>
                <a:xfrm>
                  <a:off x="6288309" y="3915101"/>
                  <a:ext cx="682561" cy="1109895"/>
                </a:xfrm>
                <a:custGeom>
                  <a:avLst/>
                  <a:gdLst/>
                  <a:ahLst/>
                  <a:cxnLst/>
                  <a:rect l="l" t="t" r="r" b="b"/>
                  <a:pathLst>
                    <a:path w="682561" h="1109895" extrusionOk="0">
                      <a:moveTo>
                        <a:pt x="682562" y="752815"/>
                      </a:moveTo>
                      <a:lnTo>
                        <a:pt x="682562" y="397818"/>
                      </a:lnTo>
                      <a:cubicBezTo>
                        <a:pt x="682562" y="397818"/>
                        <a:pt x="549688" y="212843"/>
                        <a:pt x="341281" y="92542"/>
                      </a:cubicBezTo>
                      <a:cubicBezTo>
                        <a:pt x="231934" y="29391"/>
                        <a:pt x="143446" y="8055"/>
                        <a:pt x="84011" y="2055"/>
                      </a:cubicBezTo>
                      <a:cubicBezTo>
                        <a:pt x="30099" y="-3375"/>
                        <a:pt x="0" y="3674"/>
                        <a:pt x="0" y="3674"/>
                      </a:cubicBezTo>
                      <a:lnTo>
                        <a:pt x="0" y="358575"/>
                      </a:lnTo>
                      <a:cubicBezTo>
                        <a:pt x="0" y="764150"/>
                        <a:pt x="341281" y="1107907"/>
                        <a:pt x="341281" y="1107907"/>
                      </a:cubicBezTo>
                      <a:cubicBezTo>
                        <a:pt x="341281" y="1107907"/>
                        <a:pt x="470535" y="1126957"/>
                        <a:pt x="569881" y="1047138"/>
                      </a:cubicBezTo>
                      <a:cubicBezTo>
                        <a:pt x="632079" y="997227"/>
                        <a:pt x="682562" y="908739"/>
                        <a:pt x="682562" y="7527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24" name="Google Shape;524;p17"/>
              <p:cNvSpPr/>
              <p:nvPr/>
            </p:nvSpPr>
            <p:spPr>
              <a:xfrm>
                <a:off x="6345899" y="4007054"/>
                <a:ext cx="569275" cy="928743"/>
              </a:xfrm>
              <a:custGeom>
                <a:avLst/>
                <a:gdLst/>
                <a:ahLst/>
                <a:cxnLst/>
                <a:rect l="l" t="t" r="r" b="b"/>
                <a:pathLst>
                  <a:path w="569275" h="928743" extrusionOk="0">
                    <a:moveTo>
                      <a:pt x="15087" y="2018"/>
                    </a:moveTo>
                    <a:cubicBezTo>
                      <a:pt x="15087" y="2018"/>
                      <a:pt x="-95785" y="632478"/>
                      <a:pt x="283596" y="924038"/>
                    </a:cubicBezTo>
                    <a:cubicBezTo>
                      <a:pt x="283596" y="924038"/>
                      <a:pt x="651737" y="1023098"/>
                      <a:pt x="552201" y="312152"/>
                    </a:cubicBezTo>
                    <a:cubicBezTo>
                      <a:pt x="552201" y="312152"/>
                      <a:pt x="327602" y="-29891"/>
                      <a:pt x="15087" y="211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5" name="Google Shape;525;p17"/>
              <p:cNvSpPr/>
              <p:nvPr/>
            </p:nvSpPr>
            <p:spPr>
              <a:xfrm>
                <a:off x="6331839" y="3971443"/>
                <a:ext cx="595312" cy="997036"/>
              </a:xfrm>
              <a:custGeom>
                <a:avLst/>
                <a:gdLst/>
                <a:ahLst/>
                <a:cxnLst/>
                <a:rect l="l" t="t" r="r" b="b"/>
                <a:pathLst>
                  <a:path w="595312" h="997036" extrusionOk="0">
                    <a:moveTo>
                      <a:pt x="297751" y="996892"/>
                    </a:moveTo>
                    <a:lnTo>
                      <a:pt x="291465" y="989844"/>
                    </a:lnTo>
                    <a:cubicBezTo>
                      <a:pt x="263176" y="957935"/>
                      <a:pt x="207550" y="891355"/>
                      <a:pt x="153067" y="803344"/>
                    </a:cubicBezTo>
                    <a:cubicBezTo>
                      <a:pt x="51530" y="639228"/>
                      <a:pt x="0" y="479209"/>
                      <a:pt x="0" y="327570"/>
                    </a:cubicBezTo>
                    <a:lnTo>
                      <a:pt x="0" y="672"/>
                    </a:lnTo>
                    <a:lnTo>
                      <a:pt x="7620" y="292"/>
                    </a:lnTo>
                    <a:cubicBezTo>
                      <a:pt x="26479" y="-566"/>
                      <a:pt x="47054" y="482"/>
                      <a:pt x="68675" y="3244"/>
                    </a:cubicBezTo>
                    <a:cubicBezTo>
                      <a:pt x="118491" y="9721"/>
                      <a:pt x="198691" y="29438"/>
                      <a:pt x="297656" y="86588"/>
                    </a:cubicBezTo>
                    <a:cubicBezTo>
                      <a:pt x="398431" y="144786"/>
                      <a:pt x="479870" y="219271"/>
                      <a:pt x="530447" y="271563"/>
                    </a:cubicBezTo>
                    <a:cubicBezTo>
                      <a:pt x="550831" y="292614"/>
                      <a:pt x="570071" y="313950"/>
                      <a:pt x="587692" y="335095"/>
                    </a:cubicBezTo>
                    <a:lnTo>
                      <a:pt x="595313" y="344239"/>
                    </a:lnTo>
                    <a:lnTo>
                      <a:pt x="595313" y="671137"/>
                    </a:lnTo>
                    <a:cubicBezTo>
                      <a:pt x="595313" y="824299"/>
                      <a:pt x="542830" y="925360"/>
                      <a:pt x="439388" y="971556"/>
                    </a:cubicBezTo>
                    <a:cubicBezTo>
                      <a:pt x="385953" y="995463"/>
                      <a:pt x="331565" y="997750"/>
                      <a:pt x="303943" y="996892"/>
                    </a:cubicBezTo>
                    <a:lnTo>
                      <a:pt x="297656" y="996702"/>
                    </a:lnTo>
                    <a:close/>
                    <a:moveTo>
                      <a:pt x="29242" y="37629"/>
                    </a:moveTo>
                    <a:lnTo>
                      <a:pt x="29242" y="344334"/>
                    </a:lnTo>
                    <a:cubicBezTo>
                      <a:pt x="29242" y="486067"/>
                      <a:pt x="77438" y="635800"/>
                      <a:pt x="172593" y="789628"/>
                    </a:cubicBezTo>
                    <a:cubicBezTo>
                      <a:pt x="220599" y="867162"/>
                      <a:pt x="269462" y="927169"/>
                      <a:pt x="297751" y="959650"/>
                    </a:cubicBezTo>
                    <a:cubicBezTo>
                      <a:pt x="325374" y="959840"/>
                      <a:pt x="373094" y="956411"/>
                      <a:pt x="420148" y="935456"/>
                    </a:cubicBezTo>
                    <a:cubicBezTo>
                      <a:pt x="517112" y="892117"/>
                      <a:pt x="566356" y="797629"/>
                      <a:pt x="566356" y="654468"/>
                    </a:cubicBezTo>
                    <a:lnTo>
                      <a:pt x="566356" y="347763"/>
                    </a:lnTo>
                    <a:cubicBezTo>
                      <a:pt x="551879" y="330809"/>
                      <a:pt x="536257" y="313664"/>
                      <a:pt x="519874" y="296709"/>
                    </a:cubicBezTo>
                    <a:cubicBezTo>
                      <a:pt x="471678" y="246894"/>
                      <a:pt x="394049" y="175837"/>
                      <a:pt x="297751" y="120306"/>
                    </a:cubicBezTo>
                    <a:cubicBezTo>
                      <a:pt x="203263" y="65728"/>
                      <a:pt x="126778" y="46964"/>
                      <a:pt x="79248" y="40773"/>
                    </a:cubicBezTo>
                    <a:cubicBezTo>
                      <a:pt x="61627" y="38487"/>
                      <a:pt x="44863" y="37439"/>
                      <a:pt x="29146" y="377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26" name="Google Shape;526;p17"/>
              <p:cNvGrpSpPr/>
              <p:nvPr/>
            </p:nvGrpSpPr>
            <p:grpSpPr>
              <a:xfrm>
                <a:off x="6505008" y="4345803"/>
                <a:ext cx="332870" cy="268701"/>
                <a:chOff x="6505008" y="4345803"/>
                <a:chExt cx="332870" cy="268701"/>
              </a:xfrm>
            </p:grpSpPr>
            <p:sp>
              <p:nvSpPr>
                <p:cNvPr id="527" name="Google Shape;527;p17"/>
                <p:cNvSpPr/>
                <p:nvPr/>
              </p:nvSpPr>
              <p:spPr>
                <a:xfrm>
                  <a:off x="6522249" y="4345803"/>
                  <a:ext cx="315629" cy="266415"/>
                </a:xfrm>
                <a:custGeom>
                  <a:avLst/>
                  <a:gdLst/>
                  <a:ahLst/>
                  <a:cxnLst/>
                  <a:rect l="l" t="t" r="r" b="b"/>
                  <a:pathLst>
                    <a:path w="315629" h="266415" extrusionOk="0">
                      <a:moveTo>
                        <a:pt x="280982" y="1502"/>
                      </a:moveTo>
                      <a:cubicBezTo>
                        <a:pt x="278601" y="740"/>
                        <a:pt x="276220" y="263"/>
                        <a:pt x="273838" y="73"/>
                      </a:cubicBezTo>
                      <a:cubicBezTo>
                        <a:pt x="271457" y="-118"/>
                        <a:pt x="269171" y="73"/>
                        <a:pt x="266980" y="549"/>
                      </a:cubicBezTo>
                      <a:cubicBezTo>
                        <a:pt x="264790" y="1025"/>
                        <a:pt x="262694" y="1788"/>
                        <a:pt x="260694" y="2930"/>
                      </a:cubicBezTo>
                      <a:cubicBezTo>
                        <a:pt x="258694" y="4073"/>
                        <a:pt x="256884" y="5502"/>
                        <a:pt x="255170" y="7312"/>
                      </a:cubicBezTo>
                      <a:lnTo>
                        <a:pt x="107532" y="168094"/>
                      </a:lnTo>
                      <a:lnTo>
                        <a:pt x="53430" y="66843"/>
                      </a:lnTo>
                      <a:cubicBezTo>
                        <a:pt x="51811" y="63890"/>
                        <a:pt x="50096" y="61128"/>
                        <a:pt x="48191" y="58652"/>
                      </a:cubicBezTo>
                      <a:cubicBezTo>
                        <a:pt x="46286" y="56175"/>
                        <a:pt x="44286" y="53889"/>
                        <a:pt x="42190" y="51984"/>
                      </a:cubicBezTo>
                      <a:cubicBezTo>
                        <a:pt x="40095" y="49984"/>
                        <a:pt x="37904" y="48365"/>
                        <a:pt x="35713" y="46936"/>
                      </a:cubicBezTo>
                      <a:cubicBezTo>
                        <a:pt x="33523" y="45507"/>
                        <a:pt x="31237" y="44460"/>
                        <a:pt x="28951" y="43602"/>
                      </a:cubicBezTo>
                      <a:cubicBezTo>
                        <a:pt x="27331" y="43031"/>
                        <a:pt x="25712" y="42650"/>
                        <a:pt x="24093" y="42364"/>
                      </a:cubicBezTo>
                      <a:cubicBezTo>
                        <a:pt x="22474" y="42173"/>
                        <a:pt x="20855" y="42078"/>
                        <a:pt x="19330" y="42173"/>
                      </a:cubicBezTo>
                      <a:cubicBezTo>
                        <a:pt x="17806" y="42269"/>
                        <a:pt x="16282" y="42650"/>
                        <a:pt x="14758" y="43126"/>
                      </a:cubicBezTo>
                      <a:cubicBezTo>
                        <a:pt x="13330" y="43602"/>
                        <a:pt x="11901" y="44269"/>
                        <a:pt x="10567" y="45221"/>
                      </a:cubicBezTo>
                      <a:cubicBezTo>
                        <a:pt x="7424" y="47317"/>
                        <a:pt x="4948" y="50365"/>
                        <a:pt x="3138" y="53985"/>
                      </a:cubicBezTo>
                      <a:cubicBezTo>
                        <a:pt x="1423" y="57699"/>
                        <a:pt x="376" y="61986"/>
                        <a:pt x="90" y="66653"/>
                      </a:cubicBezTo>
                      <a:cubicBezTo>
                        <a:pt x="-196" y="71320"/>
                        <a:pt x="185" y="76368"/>
                        <a:pt x="1423" y="81416"/>
                      </a:cubicBezTo>
                      <a:cubicBezTo>
                        <a:pt x="2566" y="86560"/>
                        <a:pt x="4567" y="91704"/>
                        <a:pt x="7234" y="96752"/>
                      </a:cubicBezTo>
                      <a:lnTo>
                        <a:pt x="84196" y="241055"/>
                      </a:lnTo>
                      <a:cubicBezTo>
                        <a:pt x="85720" y="243818"/>
                        <a:pt x="87339" y="246389"/>
                        <a:pt x="89149" y="248866"/>
                      </a:cubicBezTo>
                      <a:cubicBezTo>
                        <a:pt x="90958" y="251247"/>
                        <a:pt x="92863" y="253533"/>
                        <a:pt x="94864" y="255533"/>
                      </a:cubicBezTo>
                      <a:cubicBezTo>
                        <a:pt x="96864" y="257534"/>
                        <a:pt x="99055" y="259344"/>
                        <a:pt x="101246" y="260772"/>
                      </a:cubicBezTo>
                      <a:cubicBezTo>
                        <a:pt x="103436" y="262296"/>
                        <a:pt x="105722" y="263535"/>
                        <a:pt x="108008" y="264487"/>
                      </a:cubicBezTo>
                      <a:cubicBezTo>
                        <a:pt x="108008" y="264487"/>
                        <a:pt x="108104" y="264487"/>
                        <a:pt x="108199" y="264487"/>
                      </a:cubicBezTo>
                      <a:cubicBezTo>
                        <a:pt x="108199" y="264487"/>
                        <a:pt x="108294" y="264487"/>
                        <a:pt x="108389" y="264487"/>
                      </a:cubicBezTo>
                      <a:cubicBezTo>
                        <a:pt x="108485" y="264487"/>
                        <a:pt x="108485" y="264487"/>
                        <a:pt x="108580" y="264487"/>
                      </a:cubicBezTo>
                      <a:cubicBezTo>
                        <a:pt x="108580" y="264487"/>
                        <a:pt x="108675" y="264487"/>
                        <a:pt x="108770" y="264487"/>
                      </a:cubicBezTo>
                      <a:cubicBezTo>
                        <a:pt x="111056" y="265344"/>
                        <a:pt x="113247" y="265916"/>
                        <a:pt x="115342" y="266202"/>
                      </a:cubicBezTo>
                      <a:cubicBezTo>
                        <a:pt x="117438" y="266487"/>
                        <a:pt x="119533" y="266487"/>
                        <a:pt x="121534" y="266202"/>
                      </a:cubicBezTo>
                      <a:cubicBezTo>
                        <a:pt x="123534" y="265916"/>
                        <a:pt x="125344" y="265249"/>
                        <a:pt x="127154" y="264297"/>
                      </a:cubicBezTo>
                      <a:cubicBezTo>
                        <a:pt x="128868" y="263344"/>
                        <a:pt x="130487" y="262201"/>
                        <a:pt x="131916" y="260677"/>
                      </a:cubicBezTo>
                      <a:lnTo>
                        <a:pt x="307176" y="77797"/>
                      </a:lnTo>
                      <a:cubicBezTo>
                        <a:pt x="310319" y="74558"/>
                        <a:pt x="312510" y="70463"/>
                        <a:pt x="313939" y="65891"/>
                      </a:cubicBezTo>
                      <a:cubicBezTo>
                        <a:pt x="315272" y="61223"/>
                        <a:pt x="315844" y="56080"/>
                        <a:pt x="315558" y="50746"/>
                      </a:cubicBezTo>
                      <a:cubicBezTo>
                        <a:pt x="315272" y="45412"/>
                        <a:pt x="314034" y="39792"/>
                        <a:pt x="312034" y="34363"/>
                      </a:cubicBezTo>
                      <a:cubicBezTo>
                        <a:pt x="310033" y="28934"/>
                        <a:pt x="307271" y="23505"/>
                        <a:pt x="303652" y="18647"/>
                      </a:cubicBezTo>
                      <a:cubicBezTo>
                        <a:pt x="302032" y="16456"/>
                        <a:pt x="300318" y="14456"/>
                        <a:pt x="298508" y="12551"/>
                      </a:cubicBezTo>
                      <a:cubicBezTo>
                        <a:pt x="296698" y="10741"/>
                        <a:pt x="294889" y="9027"/>
                        <a:pt x="292984" y="7598"/>
                      </a:cubicBezTo>
                      <a:cubicBezTo>
                        <a:pt x="291079" y="6169"/>
                        <a:pt x="289174" y="4931"/>
                        <a:pt x="287173" y="3883"/>
                      </a:cubicBezTo>
                      <a:cubicBezTo>
                        <a:pt x="285173" y="2835"/>
                        <a:pt x="283268" y="1978"/>
                        <a:pt x="281268" y="131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8" name="Google Shape;528;p17"/>
                <p:cNvSpPr/>
                <p:nvPr/>
              </p:nvSpPr>
              <p:spPr>
                <a:xfrm>
                  <a:off x="6505008" y="4348089"/>
                  <a:ext cx="315629" cy="266415"/>
                </a:xfrm>
                <a:custGeom>
                  <a:avLst/>
                  <a:gdLst/>
                  <a:ahLst/>
                  <a:cxnLst/>
                  <a:rect l="l" t="t" r="r" b="b"/>
                  <a:pathLst>
                    <a:path w="315629" h="266415" extrusionOk="0">
                      <a:moveTo>
                        <a:pt x="280982" y="1502"/>
                      </a:moveTo>
                      <a:cubicBezTo>
                        <a:pt x="278601" y="740"/>
                        <a:pt x="276220" y="263"/>
                        <a:pt x="273838" y="73"/>
                      </a:cubicBezTo>
                      <a:cubicBezTo>
                        <a:pt x="271457" y="-117"/>
                        <a:pt x="269171" y="73"/>
                        <a:pt x="266980" y="549"/>
                      </a:cubicBezTo>
                      <a:cubicBezTo>
                        <a:pt x="264790" y="1026"/>
                        <a:pt x="262694" y="1787"/>
                        <a:pt x="260694" y="2930"/>
                      </a:cubicBezTo>
                      <a:cubicBezTo>
                        <a:pt x="258694" y="4074"/>
                        <a:pt x="256884" y="5502"/>
                        <a:pt x="255170" y="7312"/>
                      </a:cubicBezTo>
                      <a:lnTo>
                        <a:pt x="107532" y="168094"/>
                      </a:lnTo>
                      <a:lnTo>
                        <a:pt x="53430" y="66843"/>
                      </a:lnTo>
                      <a:cubicBezTo>
                        <a:pt x="51811" y="63891"/>
                        <a:pt x="50096" y="61128"/>
                        <a:pt x="48191" y="58652"/>
                      </a:cubicBezTo>
                      <a:cubicBezTo>
                        <a:pt x="46286" y="56175"/>
                        <a:pt x="44286" y="53889"/>
                        <a:pt x="42190" y="51984"/>
                      </a:cubicBezTo>
                      <a:cubicBezTo>
                        <a:pt x="40095" y="49984"/>
                        <a:pt x="37904" y="48269"/>
                        <a:pt x="35713" y="46936"/>
                      </a:cubicBezTo>
                      <a:cubicBezTo>
                        <a:pt x="33523" y="45507"/>
                        <a:pt x="31237" y="44459"/>
                        <a:pt x="28951" y="43602"/>
                      </a:cubicBezTo>
                      <a:cubicBezTo>
                        <a:pt x="27331" y="43031"/>
                        <a:pt x="25712" y="42650"/>
                        <a:pt x="24093" y="42364"/>
                      </a:cubicBezTo>
                      <a:cubicBezTo>
                        <a:pt x="22474" y="42174"/>
                        <a:pt x="20855" y="42078"/>
                        <a:pt x="19330" y="42174"/>
                      </a:cubicBezTo>
                      <a:cubicBezTo>
                        <a:pt x="17806" y="42269"/>
                        <a:pt x="16282" y="42650"/>
                        <a:pt x="14758" y="43126"/>
                      </a:cubicBezTo>
                      <a:cubicBezTo>
                        <a:pt x="13330" y="43602"/>
                        <a:pt x="11901" y="44269"/>
                        <a:pt x="10567" y="45221"/>
                      </a:cubicBezTo>
                      <a:cubicBezTo>
                        <a:pt x="7424" y="47317"/>
                        <a:pt x="4948" y="50365"/>
                        <a:pt x="3138" y="53984"/>
                      </a:cubicBezTo>
                      <a:cubicBezTo>
                        <a:pt x="1423" y="57699"/>
                        <a:pt x="376" y="61985"/>
                        <a:pt x="90" y="66653"/>
                      </a:cubicBezTo>
                      <a:cubicBezTo>
                        <a:pt x="-196" y="71320"/>
                        <a:pt x="185" y="76368"/>
                        <a:pt x="1423" y="81417"/>
                      </a:cubicBezTo>
                      <a:cubicBezTo>
                        <a:pt x="2566" y="86560"/>
                        <a:pt x="4567" y="91703"/>
                        <a:pt x="7234" y="96752"/>
                      </a:cubicBezTo>
                      <a:lnTo>
                        <a:pt x="84196" y="241055"/>
                      </a:lnTo>
                      <a:cubicBezTo>
                        <a:pt x="85720" y="243818"/>
                        <a:pt x="87339" y="246389"/>
                        <a:pt x="89149" y="248866"/>
                      </a:cubicBezTo>
                      <a:cubicBezTo>
                        <a:pt x="90958" y="251247"/>
                        <a:pt x="92863" y="253533"/>
                        <a:pt x="94864" y="255534"/>
                      </a:cubicBezTo>
                      <a:cubicBezTo>
                        <a:pt x="96864" y="257534"/>
                        <a:pt x="99055" y="259343"/>
                        <a:pt x="101246" y="260772"/>
                      </a:cubicBezTo>
                      <a:cubicBezTo>
                        <a:pt x="103436" y="262296"/>
                        <a:pt x="105722" y="263535"/>
                        <a:pt x="108008" y="264487"/>
                      </a:cubicBezTo>
                      <a:cubicBezTo>
                        <a:pt x="108008" y="264487"/>
                        <a:pt x="108104" y="264487"/>
                        <a:pt x="108199" y="264487"/>
                      </a:cubicBezTo>
                      <a:cubicBezTo>
                        <a:pt x="108199" y="264487"/>
                        <a:pt x="108294" y="264487"/>
                        <a:pt x="108389" y="264487"/>
                      </a:cubicBezTo>
                      <a:cubicBezTo>
                        <a:pt x="108389" y="264487"/>
                        <a:pt x="108484" y="264487"/>
                        <a:pt x="108580" y="264487"/>
                      </a:cubicBezTo>
                      <a:cubicBezTo>
                        <a:pt x="108580" y="264487"/>
                        <a:pt x="108675" y="264487"/>
                        <a:pt x="108770" y="264487"/>
                      </a:cubicBezTo>
                      <a:cubicBezTo>
                        <a:pt x="111056" y="265344"/>
                        <a:pt x="113247" y="265916"/>
                        <a:pt x="115342" y="266201"/>
                      </a:cubicBezTo>
                      <a:cubicBezTo>
                        <a:pt x="117438" y="266487"/>
                        <a:pt x="119533" y="266487"/>
                        <a:pt x="121534" y="266201"/>
                      </a:cubicBezTo>
                      <a:cubicBezTo>
                        <a:pt x="123534" y="265916"/>
                        <a:pt x="125344" y="265249"/>
                        <a:pt x="127154" y="264296"/>
                      </a:cubicBezTo>
                      <a:cubicBezTo>
                        <a:pt x="128868" y="263344"/>
                        <a:pt x="130487" y="262201"/>
                        <a:pt x="131916" y="260677"/>
                      </a:cubicBezTo>
                      <a:lnTo>
                        <a:pt x="307176" y="77797"/>
                      </a:lnTo>
                      <a:cubicBezTo>
                        <a:pt x="310319" y="74559"/>
                        <a:pt x="312510" y="70463"/>
                        <a:pt x="313939" y="65891"/>
                      </a:cubicBezTo>
                      <a:cubicBezTo>
                        <a:pt x="315272" y="61224"/>
                        <a:pt x="315844" y="56080"/>
                        <a:pt x="315558" y="50746"/>
                      </a:cubicBezTo>
                      <a:cubicBezTo>
                        <a:pt x="315272" y="45412"/>
                        <a:pt x="314034" y="39792"/>
                        <a:pt x="312034" y="34363"/>
                      </a:cubicBezTo>
                      <a:cubicBezTo>
                        <a:pt x="310033" y="28934"/>
                        <a:pt x="307271" y="23504"/>
                        <a:pt x="303652" y="18647"/>
                      </a:cubicBezTo>
                      <a:cubicBezTo>
                        <a:pt x="302032" y="16456"/>
                        <a:pt x="300318" y="14456"/>
                        <a:pt x="298508" y="12551"/>
                      </a:cubicBezTo>
                      <a:cubicBezTo>
                        <a:pt x="296698" y="10741"/>
                        <a:pt x="294889" y="9026"/>
                        <a:pt x="292984" y="7598"/>
                      </a:cubicBezTo>
                      <a:cubicBezTo>
                        <a:pt x="291079" y="6169"/>
                        <a:pt x="289174" y="4931"/>
                        <a:pt x="287173" y="3883"/>
                      </a:cubicBezTo>
                      <a:cubicBezTo>
                        <a:pt x="285173" y="2835"/>
                        <a:pt x="283268" y="1978"/>
                        <a:pt x="281268" y="1311"/>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spTree>
    <p:extLst>
      <p:ext uri="{BB962C8B-B14F-4D97-AF65-F5344CB8AC3E}">
        <p14:creationId xmlns:p14="http://schemas.microsoft.com/office/powerpoint/2010/main" val="2215536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529"/>
        <p:cNvGrpSpPr/>
        <p:nvPr/>
      </p:nvGrpSpPr>
      <p:grpSpPr>
        <a:xfrm>
          <a:off x="0" y="0"/>
          <a:ext cx="0" cy="0"/>
          <a:chOff x="0" y="0"/>
          <a:chExt cx="0" cy="0"/>
        </a:xfrm>
      </p:grpSpPr>
      <p:sp>
        <p:nvSpPr>
          <p:cNvPr id="530" name="Google Shape;530;p18"/>
          <p:cNvSpPr txBox="1">
            <a:spLocks noGrp="1"/>
          </p:cNvSpPr>
          <p:nvPr>
            <p:ph type="title" hasCustomPrompt="1"/>
          </p:nvPr>
        </p:nvSpPr>
        <p:spPr>
          <a:xfrm>
            <a:off x="953467" y="716667"/>
            <a:ext cx="5513200" cy="11044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531" name="Google Shape;531;p18"/>
          <p:cNvSpPr txBox="1">
            <a:spLocks noGrp="1"/>
          </p:cNvSpPr>
          <p:nvPr>
            <p:ph type="subTitle" idx="1"/>
          </p:nvPr>
        </p:nvSpPr>
        <p:spPr>
          <a:xfrm>
            <a:off x="953467" y="1718400"/>
            <a:ext cx="5513200" cy="76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32" name="Google Shape;532;p18"/>
          <p:cNvSpPr txBox="1">
            <a:spLocks noGrp="1"/>
          </p:cNvSpPr>
          <p:nvPr>
            <p:ph type="title" idx="2" hasCustomPrompt="1"/>
          </p:nvPr>
        </p:nvSpPr>
        <p:spPr>
          <a:xfrm>
            <a:off x="953467" y="2546933"/>
            <a:ext cx="5513200" cy="11044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533" name="Google Shape;533;p18"/>
          <p:cNvSpPr txBox="1">
            <a:spLocks noGrp="1"/>
          </p:cNvSpPr>
          <p:nvPr>
            <p:ph type="subTitle" idx="3"/>
          </p:nvPr>
        </p:nvSpPr>
        <p:spPr>
          <a:xfrm>
            <a:off x="953467" y="3548667"/>
            <a:ext cx="5513200" cy="76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34" name="Google Shape;534;p18"/>
          <p:cNvSpPr txBox="1">
            <a:spLocks noGrp="1"/>
          </p:cNvSpPr>
          <p:nvPr>
            <p:ph type="title" idx="4" hasCustomPrompt="1"/>
          </p:nvPr>
        </p:nvSpPr>
        <p:spPr>
          <a:xfrm>
            <a:off x="953467" y="4377199"/>
            <a:ext cx="5513200" cy="11044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64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535" name="Google Shape;535;p18"/>
          <p:cNvSpPr txBox="1">
            <a:spLocks noGrp="1"/>
          </p:cNvSpPr>
          <p:nvPr>
            <p:ph type="subTitle" idx="5"/>
          </p:nvPr>
        </p:nvSpPr>
        <p:spPr>
          <a:xfrm>
            <a:off x="953467" y="5378667"/>
            <a:ext cx="5513200" cy="76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36" name="Google Shape;536;p18"/>
          <p:cNvSpPr>
            <a:spLocks noGrp="1"/>
          </p:cNvSpPr>
          <p:nvPr>
            <p:ph type="pic" idx="6"/>
          </p:nvPr>
        </p:nvSpPr>
        <p:spPr>
          <a:xfrm>
            <a:off x="7208533" y="1110100"/>
            <a:ext cx="4030000" cy="4638000"/>
          </a:xfrm>
          <a:prstGeom prst="roundRect">
            <a:avLst>
              <a:gd name="adj" fmla="val 16667"/>
            </a:avLst>
          </a:prstGeom>
          <a:noFill/>
          <a:ln>
            <a:noFill/>
          </a:ln>
        </p:spPr>
      </p:sp>
      <p:sp>
        <p:nvSpPr>
          <p:cNvPr id="537" name="Google Shape;537;p18"/>
          <p:cNvSpPr/>
          <p:nvPr/>
        </p:nvSpPr>
        <p:spPr>
          <a:xfrm rot="-5400000" flipH="1">
            <a:off x="-1740733" y="-213400"/>
            <a:ext cx="2694000" cy="2694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38" name="Google Shape;538;p18"/>
          <p:cNvSpPr/>
          <p:nvPr/>
        </p:nvSpPr>
        <p:spPr>
          <a:xfrm rot="-5400000" flipH="1">
            <a:off x="5626300" y="6141267"/>
            <a:ext cx="2626800" cy="2626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39" name="Google Shape;539;p18"/>
          <p:cNvSpPr/>
          <p:nvPr/>
        </p:nvSpPr>
        <p:spPr>
          <a:xfrm rot="-5400000" flipH="1">
            <a:off x="10604633" y="1012000"/>
            <a:ext cx="2174800" cy="2175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Tree>
    <p:extLst>
      <p:ext uri="{BB962C8B-B14F-4D97-AF65-F5344CB8AC3E}">
        <p14:creationId xmlns:p14="http://schemas.microsoft.com/office/powerpoint/2010/main" val="530346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40"/>
        <p:cNvGrpSpPr/>
        <p:nvPr/>
      </p:nvGrpSpPr>
      <p:grpSpPr>
        <a:xfrm>
          <a:off x="0" y="0"/>
          <a:ext cx="0" cy="0"/>
          <a:chOff x="0" y="0"/>
          <a:chExt cx="0" cy="0"/>
        </a:xfrm>
      </p:grpSpPr>
      <p:sp>
        <p:nvSpPr>
          <p:cNvPr id="541" name="Google Shape;541;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42" name="Google Shape;542;p19"/>
          <p:cNvSpPr/>
          <p:nvPr/>
        </p:nvSpPr>
        <p:spPr>
          <a:xfrm rot="-5400000" flipH="1">
            <a:off x="-2418300" y="180017"/>
            <a:ext cx="3280800" cy="3281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43" name="Google Shape;543;p19"/>
          <p:cNvSpPr/>
          <p:nvPr/>
        </p:nvSpPr>
        <p:spPr>
          <a:xfrm rot="-5400000" flipH="1">
            <a:off x="9853317" y="-1314767"/>
            <a:ext cx="2159200" cy="2159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44" name="Google Shape;544;p19"/>
          <p:cNvSpPr/>
          <p:nvPr/>
        </p:nvSpPr>
        <p:spPr>
          <a:xfrm rot="-5400000" flipH="1">
            <a:off x="11252517" y="5591500"/>
            <a:ext cx="2174800" cy="2175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545" name="Google Shape;545;p19"/>
          <p:cNvGrpSpPr/>
          <p:nvPr/>
        </p:nvGrpSpPr>
        <p:grpSpPr>
          <a:xfrm rot="-1469087">
            <a:off x="-322356" y="161814"/>
            <a:ext cx="929779" cy="686397"/>
            <a:chOff x="4793284" y="4542425"/>
            <a:chExt cx="571733" cy="422106"/>
          </a:xfrm>
        </p:grpSpPr>
        <p:sp>
          <p:nvSpPr>
            <p:cNvPr id="546" name="Google Shape;546;p19"/>
            <p:cNvSpPr/>
            <p:nvPr/>
          </p:nvSpPr>
          <p:spPr>
            <a:xfrm>
              <a:off x="4798884" y="4658486"/>
              <a:ext cx="566133" cy="306045"/>
            </a:xfrm>
            <a:custGeom>
              <a:avLst/>
              <a:gdLst/>
              <a:ahLst/>
              <a:cxnLst/>
              <a:rect l="l" t="t" r="r" b="b"/>
              <a:pathLst>
                <a:path w="566133" h="306045" extrusionOk="0">
                  <a:moveTo>
                    <a:pt x="563309" y="64008"/>
                  </a:moveTo>
                  <a:lnTo>
                    <a:pt x="563118" y="64008"/>
                  </a:lnTo>
                  <a:cubicBezTo>
                    <a:pt x="572738" y="104680"/>
                    <a:pt x="559784" y="157544"/>
                    <a:pt x="517874" y="200311"/>
                  </a:cubicBezTo>
                  <a:cubicBezTo>
                    <a:pt x="430149" y="289465"/>
                    <a:pt x="257556" y="330232"/>
                    <a:pt x="132398" y="291275"/>
                  </a:cubicBezTo>
                  <a:cubicBezTo>
                    <a:pt x="72485" y="272606"/>
                    <a:pt x="34385" y="239173"/>
                    <a:pt x="20383" y="199454"/>
                  </a:cubicBezTo>
                  <a:lnTo>
                    <a:pt x="20193" y="199454"/>
                  </a:lnTo>
                  <a:cubicBezTo>
                    <a:pt x="20193" y="199454"/>
                    <a:pt x="19336" y="196501"/>
                    <a:pt x="19336" y="196501"/>
                  </a:cubicBezTo>
                  <a:cubicBezTo>
                    <a:pt x="18764" y="194786"/>
                    <a:pt x="18288" y="192881"/>
                    <a:pt x="17812" y="191167"/>
                  </a:cubicBezTo>
                  <a:lnTo>
                    <a:pt x="0" y="128873"/>
                  </a:lnTo>
                  <a:cubicBezTo>
                    <a:pt x="13621" y="169069"/>
                    <a:pt x="52006" y="203073"/>
                    <a:pt x="112490" y="221837"/>
                  </a:cubicBezTo>
                  <a:cubicBezTo>
                    <a:pt x="237744" y="260795"/>
                    <a:pt x="410242" y="220028"/>
                    <a:pt x="497967" y="130874"/>
                  </a:cubicBezTo>
                  <a:cubicBezTo>
                    <a:pt x="540449" y="87725"/>
                    <a:pt x="555212" y="41148"/>
                    <a:pt x="544925" y="0"/>
                  </a:cubicBezTo>
                  <a:lnTo>
                    <a:pt x="545116" y="0"/>
                  </a:lnTo>
                  <a:cubicBezTo>
                    <a:pt x="545116" y="0"/>
                    <a:pt x="563499" y="64103"/>
                    <a:pt x="563499" y="6410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7" name="Google Shape;547;p19"/>
            <p:cNvSpPr/>
            <p:nvPr/>
          </p:nvSpPr>
          <p:spPr>
            <a:xfrm>
              <a:off x="4793284" y="4542425"/>
              <a:ext cx="553576" cy="352573"/>
            </a:xfrm>
            <a:custGeom>
              <a:avLst/>
              <a:gdLst/>
              <a:ahLst/>
              <a:cxnLst/>
              <a:rect l="l" t="t" r="r" b="b"/>
              <a:pathLst>
                <a:path w="553576" h="352573" extrusionOk="0">
                  <a:moveTo>
                    <a:pt x="550431" y="115966"/>
                  </a:moveTo>
                  <a:cubicBezTo>
                    <a:pt x="560718" y="157018"/>
                    <a:pt x="545954" y="203595"/>
                    <a:pt x="503473" y="246839"/>
                  </a:cubicBezTo>
                  <a:cubicBezTo>
                    <a:pt x="415843" y="335993"/>
                    <a:pt x="243250" y="376760"/>
                    <a:pt x="117996" y="337803"/>
                  </a:cubicBezTo>
                  <a:cubicBezTo>
                    <a:pt x="57512" y="319039"/>
                    <a:pt x="19126" y="285034"/>
                    <a:pt x="5506" y="244839"/>
                  </a:cubicBezTo>
                  <a:lnTo>
                    <a:pt x="5506" y="244553"/>
                  </a:lnTo>
                  <a:cubicBezTo>
                    <a:pt x="-8972" y="201691"/>
                    <a:pt x="4839" y="151779"/>
                    <a:pt x="50083" y="105774"/>
                  </a:cubicBezTo>
                  <a:cubicBezTo>
                    <a:pt x="137808" y="16620"/>
                    <a:pt x="310401" y="-24147"/>
                    <a:pt x="435559" y="14715"/>
                  </a:cubicBezTo>
                  <a:cubicBezTo>
                    <a:pt x="500139" y="34812"/>
                    <a:pt x="539477" y="72150"/>
                    <a:pt x="550336" y="1159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8" name="Google Shape;548;p19"/>
            <p:cNvSpPr/>
            <p:nvPr/>
          </p:nvSpPr>
          <p:spPr>
            <a:xfrm>
              <a:off x="4855227" y="4581989"/>
              <a:ext cx="429756" cy="273581"/>
            </a:xfrm>
            <a:custGeom>
              <a:avLst/>
              <a:gdLst/>
              <a:ahLst/>
              <a:cxnLst/>
              <a:rect l="l" t="t" r="r" b="b"/>
              <a:pathLst>
                <a:path w="429756" h="273581" extrusionOk="0">
                  <a:moveTo>
                    <a:pt x="428290" y="94119"/>
                  </a:moveTo>
                  <a:cubicBezTo>
                    <a:pt x="434195" y="124884"/>
                    <a:pt x="422384" y="159365"/>
                    <a:pt x="390856" y="191464"/>
                  </a:cubicBezTo>
                  <a:cubicBezTo>
                    <a:pt x="322848" y="260711"/>
                    <a:pt x="188831" y="292334"/>
                    <a:pt x="91581" y="262140"/>
                  </a:cubicBezTo>
                  <a:cubicBezTo>
                    <a:pt x="46242" y="248043"/>
                    <a:pt x="16905" y="222992"/>
                    <a:pt x="5475" y="193274"/>
                  </a:cubicBezTo>
                  <a:cubicBezTo>
                    <a:pt x="-7670" y="159174"/>
                    <a:pt x="2617" y="119074"/>
                    <a:pt x="38908" y="82117"/>
                  </a:cubicBezTo>
                  <a:cubicBezTo>
                    <a:pt x="107011" y="12870"/>
                    <a:pt x="240933" y="-18753"/>
                    <a:pt x="338183" y="11442"/>
                  </a:cubicBezTo>
                  <a:cubicBezTo>
                    <a:pt x="390380" y="27729"/>
                    <a:pt x="421432" y="58495"/>
                    <a:pt x="428290" y="9421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9" name="Google Shape;549;p19"/>
            <p:cNvSpPr/>
            <p:nvPr/>
          </p:nvSpPr>
          <p:spPr>
            <a:xfrm>
              <a:off x="4860630" y="4600943"/>
              <a:ext cx="425782" cy="259769"/>
            </a:xfrm>
            <a:custGeom>
              <a:avLst/>
              <a:gdLst/>
              <a:ahLst/>
              <a:cxnLst/>
              <a:rect l="l" t="t" r="r" b="b"/>
              <a:pathLst>
                <a:path w="425782" h="259769" extrusionOk="0">
                  <a:moveTo>
                    <a:pt x="424315" y="80307"/>
                  </a:moveTo>
                  <a:cubicBezTo>
                    <a:pt x="430220" y="111073"/>
                    <a:pt x="418409" y="145554"/>
                    <a:pt x="386882" y="177653"/>
                  </a:cubicBezTo>
                  <a:cubicBezTo>
                    <a:pt x="318873" y="246899"/>
                    <a:pt x="184856" y="278523"/>
                    <a:pt x="87606" y="248328"/>
                  </a:cubicBezTo>
                  <a:cubicBezTo>
                    <a:pt x="42267" y="234231"/>
                    <a:pt x="12930" y="209181"/>
                    <a:pt x="1500" y="179463"/>
                  </a:cubicBezTo>
                  <a:cubicBezTo>
                    <a:pt x="-4501" y="148602"/>
                    <a:pt x="7406" y="114216"/>
                    <a:pt x="38933" y="82117"/>
                  </a:cubicBezTo>
                  <a:cubicBezTo>
                    <a:pt x="107037" y="12870"/>
                    <a:pt x="240959" y="-18753"/>
                    <a:pt x="338209" y="11441"/>
                  </a:cubicBezTo>
                  <a:cubicBezTo>
                    <a:pt x="383548" y="25539"/>
                    <a:pt x="412885" y="50589"/>
                    <a:pt x="424315" y="804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0" name="Google Shape;550;p19"/>
            <p:cNvSpPr/>
            <p:nvPr/>
          </p:nvSpPr>
          <p:spPr>
            <a:xfrm>
              <a:off x="4938616" y="4636862"/>
              <a:ext cx="250316" cy="167165"/>
            </a:xfrm>
            <a:custGeom>
              <a:avLst/>
              <a:gdLst/>
              <a:ahLst/>
              <a:cxnLst/>
              <a:rect l="l" t="t" r="r" b="b"/>
              <a:pathLst>
                <a:path w="250316" h="167165" extrusionOk="0">
                  <a:moveTo>
                    <a:pt x="210693" y="22671"/>
                  </a:moveTo>
                  <a:lnTo>
                    <a:pt x="207074" y="10003"/>
                  </a:lnTo>
                  <a:lnTo>
                    <a:pt x="213455" y="3431"/>
                  </a:lnTo>
                  <a:lnTo>
                    <a:pt x="205931" y="1145"/>
                  </a:lnTo>
                  <a:lnTo>
                    <a:pt x="190405" y="16956"/>
                  </a:lnTo>
                  <a:lnTo>
                    <a:pt x="186785" y="4288"/>
                  </a:lnTo>
                  <a:cubicBezTo>
                    <a:pt x="165830" y="-379"/>
                    <a:pt x="146780" y="-1236"/>
                    <a:pt x="129445" y="1716"/>
                  </a:cubicBezTo>
                  <a:cubicBezTo>
                    <a:pt x="112204" y="4764"/>
                    <a:pt x="98584" y="11241"/>
                    <a:pt x="88868" y="21147"/>
                  </a:cubicBezTo>
                  <a:cubicBezTo>
                    <a:pt x="79724" y="30482"/>
                    <a:pt x="76010" y="39435"/>
                    <a:pt x="77819" y="48198"/>
                  </a:cubicBezTo>
                  <a:cubicBezTo>
                    <a:pt x="78391" y="50770"/>
                    <a:pt x="79439" y="53532"/>
                    <a:pt x="81058" y="56390"/>
                  </a:cubicBezTo>
                  <a:cubicBezTo>
                    <a:pt x="84868" y="63057"/>
                    <a:pt x="91631" y="70392"/>
                    <a:pt x="101346" y="78297"/>
                  </a:cubicBezTo>
                  <a:lnTo>
                    <a:pt x="108395" y="84012"/>
                  </a:lnTo>
                  <a:lnTo>
                    <a:pt x="112014" y="96681"/>
                  </a:lnTo>
                  <a:lnTo>
                    <a:pt x="80581" y="128685"/>
                  </a:lnTo>
                  <a:cubicBezTo>
                    <a:pt x="71723" y="125351"/>
                    <a:pt x="62579" y="120779"/>
                    <a:pt x="52959" y="114778"/>
                  </a:cubicBezTo>
                  <a:cubicBezTo>
                    <a:pt x="43434" y="108777"/>
                    <a:pt x="35909" y="103062"/>
                    <a:pt x="30385" y="97538"/>
                  </a:cubicBezTo>
                  <a:lnTo>
                    <a:pt x="26765" y="84870"/>
                  </a:lnTo>
                  <a:lnTo>
                    <a:pt x="0" y="112111"/>
                  </a:lnTo>
                  <a:cubicBezTo>
                    <a:pt x="2762" y="114588"/>
                    <a:pt x="5810" y="116969"/>
                    <a:pt x="9049" y="119255"/>
                  </a:cubicBezTo>
                  <a:cubicBezTo>
                    <a:pt x="20479" y="127256"/>
                    <a:pt x="35243" y="134304"/>
                    <a:pt x="53245" y="140305"/>
                  </a:cubicBezTo>
                  <a:lnTo>
                    <a:pt x="56864" y="152973"/>
                  </a:lnTo>
                  <a:lnTo>
                    <a:pt x="45149" y="164880"/>
                  </a:lnTo>
                  <a:lnTo>
                    <a:pt x="52673" y="167165"/>
                  </a:lnTo>
                  <a:lnTo>
                    <a:pt x="73438" y="146020"/>
                  </a:lnTo>
                  <a:cubicBezTo>
                    <a:pt x="94679" y="150973"/>
                    <a:pt x="114205" y="151830"/>
                    <a:pt x="131731" y="148592"/>
                  </a:cubicBezTo>
                  <a:cubicBezTo>
                    <a:pt x="149352" y="145448"/>
                    <a:pt x="163544" y="138400"/>
                    <a:pt x="174308" y="127446"/>
                  </a:cubicBezTo>
                  <a:cubicBezTo>
                    <a:pt x="180213" y="121446"/>
                    <a:pt x="183547" y="115540"/>
                    <a:pt x="184309" y="109825"/>
                  </a:cubicBezTo>
                  <a:cubicBezTo>
                    <a:pt x="184404" y="109063"/>
                    <a:pt x="184499" y="108301"/>
                    <a:pt x="184404" y="107444"/>
                  </a:cubicBezTo>
                  <a:cubicBezTo>
                    <a:pt x="183833" y="106491"/>
                    <a:pt x="183261" y="105539"/>
                    <a:pt x="182594" y="104491"/>
                  </a:cubicBezTo>
                  <a:cubicBezTo>
                    <a:pt x="178308" y="98205"/>
                    <a:pt x="169354" y="89632"/>
                    <a:pt x="155639" y="78583"/>
                  </a:cubicBezTo>
                  <a:lnTo>
                    <a:pt x="152019" y="65915"/>
                  </a:lnTo>
                  <a:lnTo>
                    <a:pt x="181927" y="35530"/>
                  </a:lnTo>
                  <a:cubicBezTo>
                    <a:pt x="196882" y="41436"/>
                    <a:pt x="209645" y="48960"/>
                    <a:pt x="220409" y="58009"/>
                  </a:cubicBezTo>
                  <a:lnTo>
                    <a:pt x="250317" y="42102"/>
                  </a:lnTo>
                  <a:cubicBezTo>
                    <a:pt x="239554" y="34673"/>
                    <a:pt x="226314" y="28101"/>
                    <a:pt x="210693" y="22671"/>
                  </a:cubicBezTo>
                  <a:close/>
                  <a:moveTo>
                    <a:pt x="135446" y="120493"/>
                  </a:moveTo>
                  <a:cubicBezTo>
                    <a:pt x="136112" y="123160"/>
                    <a:pt x="135255" y="125637"/>
                    <a:pt x="132779" y="128113"/>
                  </a:cubicBezTo>
                  <a:cubicBezTo>
                    <a:pt x="126397" y="134590"/>
                    <a:pt x="115824" y="136590"/>
                    <a:pt x="101060" y="134114"/>
                  </a:cubicBezTo>
                  <a:lnTo>
                    <a:pt x="97441" y="121446"/>
                  </a:lnTo>
                  <a:lnTo>
                    <a:pt x="122682" y="95728"/>
                  </a:lnTo>
                  <a:cubicBezTo>
                    <a:pt x="127159" y="99919"/>
                    <a:pt x="130112" y="103539"/>
                    <a:pt x="131350" y="106587"/>
                  </a:cubicBezTo>
                  <a:cubicBezTo>
                    <a:pt x="131540" y="107063"/>
                    <a:pt x="131731" y="107539"/>
                    <a:pt x="131826" y="107920"/>
                  </a:cubicBezTo>
                  <a:lnTo>
                    <a:pt x="135446" y="120398"/>
                  </a:lnTo>
                  <a:close/>
                  <a:moveTo>
                    <a:pt x="165354" y="42579"/>
                  </a:moveTo>
                  <a:lnTo>
                    <a:pt x="141542" y="66772"/>
                  </a:lnTo>
                  <a:cubicBezTo>
                    <a:pt x="136970" y="62677"/>
                    <a:pt x="134207" y="59152"/>
                    <a:pt x="133255" y="56295"/>
                  </a:cubicBezTo>
                  <a:lnTo>
                    <a:pt x="129635" y="43627"/>
                  </a:lnTo>
                  <a:cubicBezTo>
                    <a:pt x="128588" y="40769"/>
                    <a:pt x="129635" y="37816"/>
                    <a:pt x="132588" y="34768"/>
                  </a:cubicBezTo>
                  <a:cubicBezTo>
                    <a:pt x="138303" y="28958"/>
                    <a:pt x="148114" y="27243"/>
                    <a:pt x="161830" y="29910"/>
                  </a:cubicBezTo>
                  <a:lnTo>
                    <a:pt x="165449" y="4257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1" name="Google Shape;551;p19"/>
            <p:cNvSpPr/>
            <p:nvPr/>
          </p:nvSpPr>
          <p:spPr>
            <a:xfrm>
              <a:off x="5125401" y="4625339"/>
              <a:ext cx="35337" cy="28479"/>
            </a:xfrm>
            <a:custGeom>
              <a:avLst/>
              <a:gdLst/>
              <a:ahLst/>
              <a:cxnLst/>
              <a:rect l="l" t="t" r="r" b="b"/>
              <a:pathLst>
                <a:path w="35337" h="28479" extrusionOk="0">
                  <a:moveTo>
                    <a:pt x="35338" y="6191"/>
                  </a:moveTo>
                  <a:lnTo>
                    <a:pt x="26670" y="14954"/>
                  </a:lnTo>
                  <a:lnTo>
                    <a:pt x="19145" y="12668"/>
                  </a:lnTo>
                  <a:lnTo>
                    <a:pt x="3715" y="28480"/>
                  </a:lnTo>
                  <a:lnTo>
                    <a:pt x="0" y="15812"/>
                  </a:lnTo>
                  <a:lnTo>
                    <a:pt x="15526" y="0"/>
                  </a:lnTo>
                  <a:lnTo>
                    <a:pt x="35338" y="619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2" name="Google Shape;552;p19"/>
            <p:cNvSpPr/>
            <p:nvPr/>
          </p:nvSpPr>
          <p:spPr>
            <a:xfrm>
              <a:off x="5145690" y="4646865"/>
              <a:ext cx="50577" cy="32099"/>
            </a:xfrm>
            <a:custGeom>
              <a:avLst/>
              <a:gdLst/>
              <a:ahLst/>
              <a:cxnLst/>
              <a:rect l="l" t="t" r="r" b="b"/>
              <a:pathLst>
                <a:path w="50577" h="32099" extrusionOk="0">
                  <a:moveTo>
                    <a:pt x="50578" y="28194"/>
                  </a:moveTo>
                  <a:lnTo>
                    <a:pt x="43243" y="32099"/>
                  </a:lnTo>
                  <a:cubicBezTo>
                    <a:pt x="32480" y="24670"/>
                    <a:pt x="19240" y="18098"/>
                    <a:pt x="3619" y="12668"/>
                  </a:cubicBezTo>
                  <a:lnTo>
                    <a:pt x="0" y="0"/>
                  </a:lnTo>
                  <a:cubicBezTo>
                    <a:pt x="4096" y="1429"/>
                    <a:pt x="7906" y="2953"/>
                    <a:pt x="11620" y="4477"/>
                  </a:cubicBezTo>
                  <a:cubicBezTo>
                    <a:pt x="27622" y="11240"/>
                    <a:pt x="40576" y="19050"/>
                    <a:pt x="50578" y="281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3" name="Google Shape;553;p19"/>
            <p:cNvSpPr/>
            <p:nvPr/>
          </p:nvSpPr>
          <p:spPr>
            <a:xfrm>
              <a:off x="5090635" y="4702777"/>
              <a:ext cx="32388" cy="41528"/>
            </a:xfrm>
            <a:custGeom>
              <a:avLst/>
              <a:gdLst/>
              <a:ahLst/>
              <a:cxnLst/>
              <a:rect l="l" t="t" r="r" b="b"/>
              <a:pathLst>
                <a:path w="32388" h="41528" extrusionOk="0">
                  <a:moveTo>
                    <a:pt x="32385" y="41529"/>
                  </a:moveTo>
                  <a:cubicBezTo>
                    <a:pt x="31814" y="40576"/>
                    <a:pt x="31242" y="39624"/>
                    <a:pt x="30575" y="38576"/>
                  </a:cubicBezTo>
                  <a:cubicBezTo>
                    <a:pt x="26289" y="32290"/>
                    <a:pt x="17335" y="23717"/>
                    <a:pt x="3620" y="12668"/>
                  </a:cubicBezTo>
                  <a:lnTo>
                    <a:pt x="0" y="0"/>
                  </a:lnTo>
                  <a:cubicBezTo>
                    <a:pt x="3143" y="2572"/>
                    <a:pt x="6191" y="4953"/>
                    <a:pt x="8858" y="7334"/>
                  </a:cubicBezTo>
                  <a:cubicBezTo>
                    <a:pt x="17717" y="14954"/>
                    <a:pt x="23717" y="21146"/>
                    <a:pt x="26956" y="25908"/>
                  </a:cubicBezTo>
                  <a:cubicBezTo>
                    <a:pt x="30575" y="31337"/>
                    <a:pt x="32480" y="36481"/>
                    <a:pt x="32385" y="4143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4" name="Google Shape;554;p19"/>
            <p:cNvSpPr/>
            <p:nvPr/>
          </p:nvSpPr>
          <p:spPr>
            <a:xfrm>
              <a:off x="5015578" y="4720875"/>
              <a:ext cx="35052" cy="44672"/>
            </a:xfrm>
            <a:custGeom>
              <a:avLst/>
              <a:gdLst/>
              <a:ahLst/>
              <a:cxnLst/>
              <a:rect l="l" t="t" r="r" b="b"/>
              <a:pathLst>
                <a:path w="35052" h="44672" extrusionOk="0">
                  <a:moveTo>
                    <a:pt x="31433" y="0"/>
                  </a:moveTo>
                  <a:lnTo>
                    <a:pt x="35052" y="12668"/>
                  </a:lnTo>
                  <a:lnTo>
                    <a:pt x="3619" y="44672"/>
                  </a:lnTo>
                  <a:lnTo>
                    <a:pt x="0" y="32004"/>
                  </a:lnTo>
                  <a:lnTo>
                    <a:pt x="26098" y="5429"/>
                  </a:lnTo>
                  <a:lnTo>
                    <a:pt x="3143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5" name="Google Shape;555;p19"/>
            <p:cNvSpPr/>
            <p:nvPr/>
          </p:nvSpPr>
          <p:spPr>
            <a:xfrm>
              <a:off x="4965382" y="4721732"/>
              <a:ext cx="53816" cy="43815"/>
            </a:xfrm>
            <a:custGeom>
              <a:avLst/>
              <a:gdLst/>
              <a:ahLst/>
              <a:cxnLst/>
              <a:rect l="l" t="t" r="r" b="b"/>
              <a:pathLst>
                <a:path w="53816" h="43815" extrusionOk="0">
                  <a:moveTo>
                    <a:pt x="50197" y="31147"/>
                  </a:moveTo>
                  <a:lnTo>
                    <a:pt x="53816" y="43815"/>
                  </a:lnTo>
                  <a:cubicBezTo>
                    <a:pt x="44958" y="40481"/>
                    <a:pt x="35814" y="35909"/>
                    <a:pt x="26194" y="29908"/>
                  </a:cubicBezTo>
                  <a:cubicBezTo>
                    <a:pt x="16669" y="23908"/>
                    <a:pt x="9144" y="18193"/>
                    <a:pt x="3619" y="12668"/>
                  </a:cubicBezTo>
                  <a:lnTo>
                    <a:pt x="0" y="0"/>
                  </a:lnTo>
                  <a:cubicBezTo>
                    <a:pt x="5524" y="5524"/>
                    <a:pt x="13049" y="11335"/>
                    <a:pt x="22574" y="17240"/>
                  </a:cubicBezTo>
                  <a:cubicBezTo>
                    <a:pt x="32194" y="23146"/>
                    <a:pt x="41434" y="27813"/>
                    <a:pt x="50197" y="311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6" name="Google Shape;556;p19"/>
            <p:cNvSpPr/>
            <p:nvPr/>
          </p:nvSpPr>
          <p:spPr>
            <a:xfrm>
              <a:off x="4971382" y="4777168"/>
              <a:ext cx="24002" cy="24479"/>
            </a:xfrm>
            <a:custGeom>
              <a:avLst/>
              <a:gdLst/>
              <a:ahLst/>
              <a:cxnLst/>
              <a:rect l="l" t="t" r="r" b="b"/>
              <a:pathLst>
                <a:path w="24002" h="24479" extrusionOk="0">
                  <a:moveTo>
                    <a:pt x="20383" y="0"/>
                  </a:moveTo>
                  <a:lnTo>
                    <a:pt x="24003" y="12573"/>
                  </a:lnTo>
                  <a:lnTo>
                    <a:pt x="12287" y="24479"/>
                  </a:lnTo>
                  <a:lnTo>
                    <a:pt x="0" y="20669"/>
                  </a:lnTo>
                  <a:lnTo>
                    <a:pt x="12192" y="8382"/>
                  </a:lnTo>
                  <a:lnTo>
                    <a:pt x="2038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7" name="Google Shape;557;p19"/>
            <p:cNvSpPr/>
            <p:nvPr/>
          </p:nvSpPr>
          <p:spPr>
            <a:xfrm>
              <a:off x="4947665" y="4638007"/>
              <a:ext cx="241268" cy="166211"/>
            </a:xfrm>
            <a:custGeom>
              <a:avLst/>
              <a:gdLst/>
              <a:ahLst/>
              <a:cxnLst/>
              <a:rect l="l" t="t" r="r" b="b"/>
              <a:pathLst>
                <a:path w="241268" h="166211" extrusionOk="0">
                  <a:moveTo>
                    <a:pt x="201644" y="21527"/>
                  </a:moveTo>
                  <a:lnTo>
                    <a:pt x="198025" y="8858"/>
                  </a:lnTo>
                  <a:lnTo>
                    <a:pt x="204406" y="2286"/>
                  </a:lnTo>
                  <a:lnTo>
                    <a:pt x="196882" y="0"/>
                  </a:lnTo>
                  <a:lnTo>
                    <a:pt x="181356" y="15812"/>
                  </a:lnTo>
                  <a:cubicBezTo>
                    <a:pt x="160401" y="11144"/>
                    <a:pt x="141256" y="10192"/>
                    <a:pt x="124015" y="13240"/>
                  </a:cubicBezTo>
                  <a:cubicBezTo>
                    <a:pt x="106775" y="16288"/>
                    <a:pt x="93250" y="22765"/>
                    <a:pt x="83439" y="32766"/>
                  </a:cubicBezTo>
                  <a:cubicBezTo>
                    <a:pt x="75819" y="40481"/>
                    <a:pt x="72009" y="48006"/>
                    <a:pt x="72009" y="55436"/>
                  </a:cubicBezTo>
                  <a:cubicBezTo>
                    <a:pt x="75819" y="62103"/>
                    <a:pt x="82582" y="69437"/>
                    <a:pt x="92297" y="77343"/>
                  </a:cubicBezTo>
                  <a:lnTo>
                    <a:pt x="99346" y="83058"/>
                  </a:lnTo>
                  <a:lnTo>
                    <a:pt x="102965" y="95726"/>
                  </a:lnTo>
                  <a:lnTo>
                    <a:pt x="71533" y="127730"/>
                  </a:lnTo>
                  <a:cubicBezTo>
                    <a:pt x="62674" y="124396"/>
                    <a:pt x="53530" y="119825"/>
                    <a:pt x="43910" y="113824"/>
                  </a:cubicBezTo>
                  <a:cubicBezTo>
                    <a:pt x="34385" y="107823"/>
                    <a:pt x="26860" y="102108"/>
                    <a:pt x="21336" y="96584"/>
                  </a:cubicBezTo>
                  <a:lnTo>
                    <a:pt x="0" y="118301"/>
                  </a:lnTo>
                  <a:cubicBezTo>
                    <a:pt x="11430" y="126302"/>
                    <a:pt x="26194" y="133350"/>
                    <a:pt x="44196" y="139351"/>
                  </a:cubicBezTo>
                  <a:lnTo>
                    <a:pt x="47815" y="152019"/>
                  </a:lnTo>
                  <a:lnTo>
                    <a:pt x="36100" y="163925"/>
                  </a:lnTo>
                  <a:lnTo>
                    <a:pt x="43624" y="166211"/>
                  </a:lnTo>
                  <a:lnTo>
                    <a:pt x="64389" y="145066"/>
                  </a:lnTo>
                  <a:cubicBezTo>
                    <a:pt x="85630" y="150019"/>
                    <a:pt x="105156" y="150876"/>
                    <a:pt x="122682" y="147638"/>
                  </a:cubicBezTo>
                  <a:cubicBezTo>
                    <a:pt x="140303" y="144494"/>
                    <a:pt x="154496" y="137446"/>
                    <a:pt x="165259" y="126492"/>
                  </a:cubicBezTo>
                  <a:cubicBezTo>
                    <a:pt x="171164" y="120491"/>
                    <a:pt x="174498" y="114586"/>
                    <a:pt x="175260" y="108871"/>
                  </a:cubicBezTo>
                  <a:cubicBezTo>
                    <a:pt x="175355" y="108109"/>
                    <a:pt x="175450" y="107347"/>
                    <a:pt x="175355" y="106489"/>
                  </a:cubicBezTo>
                  <a:cubicBezTo>
                    <a:pt x="174784" y="105537"/>
                    <a:pt x="174212" y="104585"/>
                    <a:pt x="173546" y="103537"/>
                  </a:cubicBezTo>
                  <a:cubicBezTo>
                    <a:pt x="169259" y="97250"/>
                    <a:pt x="160306" y="88678"/>
                    <a:pt x="146590" y="77629"/>
                  </a:cubicBezTo>
                  <a:lnTo>
                    <a:pt x="142970" y="64961"/>
                  </a:lnTo>
                  <a:lnTo>
                    <a:pt x="172879" y="34576"/>
                  </a:lnTo>
                  <a:cubicBezTo>
                    <a:pt x="187833" y="40481"/>
                    <a:pt x="200596" y="48006"/>
                    <a:pt x="211360" y="57055"/>
                  </a:cubicBezTo>
                  <a:lnTo>
                    <a:pt x="241268" y="41148"/>
                  </a:lnTo>
                  <a:cubicBezTo>
                    <a:pt x="230505" y="33719"/>
                    <a:pt x="217265" y="27146"/>
                    <a:pt x="201644" y="21717"/>
                  </a:cubicBezTo>
                  <a:close/>
                  <a:moveTo>
                    <a:pt x="126397" y="119348"/>
                  </a:moveTo>
                  <a:cubicBezTo>
                    <a:pt x="127063" y="122015"/>
                    <a:pt x="126206" y="124492"/>
                    <a:pt x="123730" y="126968"/>
                  </a:cubicBezTo>
                  <a:cubicBezTo>
                    <a:pt x="117348" y="133445"/>
                    <a:pt x="106775" y="135446"/>
                    <a:pt x="92011" y="132969"/>
                  </a:cubicBezTo>
                  <a:lnTo>
                    <a:pt x="88392" y="120301"/>
                  </a:lnTo>
                  <a:lnTo>
                    <a:pt x="113633" y="94583"/>
                  </a:lnTo>
                  <a:cubicBezTo>
                    <a:pt x="118110" y="98774"/>
                    <a:pt x="121063" y="102394"/>
                    <a:pt x="122301" y="105442"/>
                  </a:cubicBezTo>
                  <a:cubicBezTo>
                    <a:pt x="122492" y="105918"/>
                    <a:pt x="122682" y="106394"/>
                    <a:pt x="122777" y="106775"/>
                  </a:cubicBezTo>
                  <a:lnTo>
                    <a:pt x="126397" y="119253"/>
                  </a:lnTo>
                  <a:close/>
                  <a:moveTo>
                    <a:pt x="156305" y="41434"/>
                  </a:moveTo>
                  <a:lnTo>
                    <a:pt x="132493" y="65627"/>
                  </a:lnTo>
                  <a:cubicBezTo>
                    <a:pt x="127921" y="61532"/>
                    <a:pt x="125158" y="58007"/>
                    <a:pt x="124206" y="55150"/>
                  </a:cubicBezTo>
                  <a:lnTo>
                    <a:pt x="120586" y="42482"/>
                  </a:lnTo>
                  <a:cubicBezTo>
                    <a:pt x="119539" y="39624"/>
                    <a:pt x="120586" y="36671"/>
                    <a:pt x="123539" y="33623"/>
                  </a:cubicBezTo>
                  <a:cubicBezTo>
                    <a:pt x="129254" y="27813"/>
                    <a:pt x="139065" y="26099"/>
                    <a:pt x="152781" y="28766"/>
                  </a:cubicBezTo>
                  <a:lnTo>
                    <a:pt x="156400" y="414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8" name="Google Shape;558;p19"/>
            <p:cNvSpPr/>
            <p:nvPr/>
          </p:nvSpPr>
          <p:spPr>
            <a:xfrm>
              <a:off x="5076443" y="4666678"/>
              <a:ext cx="27527" cy="36861"/>
            </a:xfrm>
            <a:custGeom>
              <a:avLst/>
              <a:gdLst/>
              <a:ahLst/>
              <a:cxnLst/>
              <a:rect l="l" t="t" r="r" b="b"/>
              <a:pathLst>
                <a:path w="27527" h="36861" extrusionOk="0">
                  <a:moveTo>
                    <a:pt x="23908" y="0"/>
                  </a:moveTo>
                  <a:lnTo>
                    <a:pt x="27527" y="12668"/>
                  </a:lnTo>
                  <a:lnTo>
                    <a:pt x="3715" y="36862"/>
                  </a:lnTo>
                  <a:lnTo>
                    <a:pt x="0" y="24194"/>
                  </a:lnTo>
                  <a:lnTo>
                    <a:pt x="12478" y="11621"/>
                  </a:lnTo>
                  <a:lnTo>
                    <a:pt x="2390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9" name="Google Shape;559;p19"/>
            <p:cNvSpPr/>
            <p:nvPr/>
          </p:nvSpPr>
          <p:spPr>
            <a:xfrm>
              <a:off x="5068156" y="4680394"/>
              <a:ext cx="11906" cy="23145"/>
            </a:xfrm>
            <a:custGeom>
              <a:avLst/>
              <a:gdLst/>
              <a:ahLst/>
              <a:cxnLst/>
              <a:rect l="l" t="t" r="r" b="b"/>
              <a:pathLst>
                <a:path w="11906" h="23145" extrusionOk="0">
                  <a:moveTo>
                    <a:pt x="8287" y="10478"/>
                  </a:moveTo>
                  <a:lnTo>
                    <a:pt x="11906" y="23146"/>
                  </a:lnTo>
                  <a:cubicBezTo>
                    <a:pt x="7334" y="19050"/>
                    <a:pt x="4572" y="15526"/>
                    <a:pt x="3620" y="12668"/>
                  </a:cubicBezTo>
                  <a:lnTo>
                    <a:pt x="0" y="0"/>
                  </a:lnTo>
                  <a:cubicBezTo>
                    <a:pt x="667" y="1905"/>
                    <a:pt x="2096" y="4096"/>
                    <a:pt x="4382" y="6572"/>
                  </a:cubicBezTo>
                  <a:cubicBezTo>
                    <a:pt x="5525" y="7811"/>
                    <a:pt x="6763" y="9049"/>
                    <a:pt x="8287" y="1047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0" name="Google Shape;560;p19"/>
            <p:cNvSpPr/>
            <p:nvPr/>
          </p:nvSpPr>
          <p:spPr>
            <a:xfrm>
              <a:off x="5036057" y="4744783"/>
              <a:ext cx="38222" cy="27125"/>
            </a:xfrm>
            <a:custGeom>
              <a:avLst/>
              <a:gdLst/>
              <a:ahLst/>
              <a:cxnLst/>
              <a:rect l="l" t="t" r="r" b="b"/>
              <a:pathLst>
                <a:path w="38222" h="27125" extrusionOk="0">
                  <a:moveTo>
                    <a:pt x="34385" y="0"/>
                  </a:moveTo>
                  <a:lnTo>
                    <a:pt x="38005" y="12478"/>
                  </a:lnTo>
                  <a:cubicBezTo>
                    <a:pt x="38671" y="15145"/>
                    <a:pt x="37814" y="17621"/>
                    <a:pt x="35338" y="20098"/>
                  </a:cubicBezTo>
                  <a:cubicBezTo>
                    <a:pt x="28956" y="26575"/>
                    <a:pt x="18383" y="28575"/>
                    <a:pt x="3619" y="26098"/>
                  </a:cubicBezTo>
                  <a:lnTo>
                    <a:pt x="0" y="13430"/>
                  </a:lnTo>
                  <a:cubicBezTo>
                    <a:pt x="5715" y="14383"/>
                    <a:pt x="10763" y="14668"/>
                    <a:pt x="15240" y="14288"/>
                  </a:cubicBezTo>
                  <a:cubicBezTo>
                    <a:pt x="22288" y="13716"/>
                    <a:pt x="27813" y="11430"/>
                    <a:pt x="31718" y="7429"/>
                  </a:cubicBezTo>
                  <a:cubicBezTo>
                    <a:pt x="32480" y="6667"/>
                    <a:pt x="33147" y="5905"/>
                    <a:pt x="33528" y="5143"/>
                  </a:cubicBezTo>
                  <a:cubicBezTo>
                    <a:pt x="34576" y="3429"/>
                    <a:pt x="34861" y="1714"/>
                    <a:pt x="34385"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1" name="Google Shape;561;p19"/>
            <p:cNvSpPr/>
            <p:nvPr/>
          </p:nvSpPr>
          <p:spPr>
            <a:xfrm>
              <a:off x="4965286" y="4721827"/>
              <a:ext cx="3619" cy="12668"/>
            </a:xfrm>
            <a:custGeom>
              <a:avLst/>
              <a:gdLst/>
              <a:ahLst/>
              <a:cxnLst/>
              <a:rect l="l" t="t" r="r" b="b"/>
              <a:pathLst>
                <a:path w="3619" h="12668" extrusionOk="0">
                  <a:moveTo>
                    <a:pt x="0" y="0"/>
                  </a:moveTo>
                  <a:lnTo>
                    <a:pt x="3619" y="12668"/>
                  </a:lnTo>
                  <a:cubicBezTo>
                    <a:pt x="3048" y="11430"/>
                    <a:pt x="0" y="0"/>
                    <a:pt x="0" y="0"/>
                  </a:cubicBezTo>
                  <a:close/>
                </a:path>
              </a:pathLst>
            </a:custGeom>
            <a:gradFill>
              <a:gsLst>
                <a:gs pos="0">
                  <a:srgbClr val="07C3B7"/>
                </a:gs>
                <a:gs pos="44000">
                  <a:srgbClr val="346485"/>
                </a:gs>
                <a:gs pos="100000">
                  <a:srgbClr val="292375"/>
                </a:gs>
              </a:gsLst>
              <a:lin ang="1077905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5843710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62"/>
        <p:cNvGrpSpPr/>
        <p:nvPr/>
      </p:nvGrpSpPr>
      <p:grpSpPr>
        <a:xfrm>
          <a:off x="0" y="0"/>
          <a:ext cx="0" cy="0"/>
          <a:chOff x="0" y="0"/>
          <a:chExt cx="0" cy="0"/>
        </a:xfrm>
      </p:grpSpPr>
      <p:sp>
        <p:nvSpPr>
          <p:cNvPr id="563" name="Google Shape;563;p20"/>
          <p:cNvSpPr txBox="1">
            <a:spLocks noGrp="1"/>
          </p:cNvSpPr>
          <p:nvPr>
            <p:ph type="ctrTitle"/>
          </p:nvPr>
        </p:nvSpPr>
        <p:spPr>
          <a:xfrm>
            <a:off x="953467" y="917633"/>
            <a:ext cx="5839200" cy="140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8666"/>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564" name="Google Shape;564;p20"/>
          <p:cNvSpPr txBox="1">
            <a:spLocks noGrp="1"/>
          </p:cNvSpPr>
          <p:nvPr>
            <p:ph type="subTitle" idx="1"/>
          </p:nvPr>
        </p:nvSpPr>
        <p:spPr>
          <a:xfrm>
            <a:off x="953600" y="2344867"/>
            <a:ext cx="5839200" cy="156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
        <p:nvSpPr>
          <p:cNvPr id="565" name="Google Shape;565;p20"/>
          <p:cNvSpPr txBox="1"/>
          <p:nvPr/>
        </p:nvSpPr>
        <p:spPr>
          <a:xfrm>
            <a:off x="953567" y="4751267"/>
            <a:ext cx="5839200" cy="8208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400"/>
              </a:spcBef>
              <a:spcAft>
                <a:spcPts val="0"/>
              </a:spcAft>
              <a:buNone/>
            </a:pPr>
            <a:r>
              <a:rPr lang="en" sz="1333">
                <a:solidFill>
                  <a:schemeClr val="dk1"/>
                </a:solidFill>
                <a:latin typeface="Open Sans"/>
                <a:ea typeface="Open Sans"/>
                <a:cs typeface="Open Sans"/>
                <a:sym typeface="Open Sans"/>
              </a:rPr>
              <a:t>CREDITS: This presentation template was created by </a:t>
            </a:r>
            <a:r>
              <a:rPr lang="en" sz="1333" b="1" u="sng">
                <a:solidFill>
                  <a:schemeClr val="dk1"/>
                </a:solid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333" u="sng">
                <a:solidFill>
                  <a:schemeClr val="dk1"/>
                </a:solidFill>
                <a:latin typeface="Open Sans"/>
                <a:ea typeface="Open Sans"/>
                <a:cs typeface="Open Sans"/>
                <a:sym typeface="Open Sans"/>
              </a:rPr>
              <a:t>,</a:t>
            </a:r>
            <a:r>
              <a:rPr lang="en" sz="1333">
                <a:solidFill>
                  <a:schemeClr val="dk1"/>
                </a:solidFill>
                <a:latin typeface="Open Sans"/>
                <a:ea typeface="Open Sans"/>
                <a:cs typeface="Open Sans"/>
                <a:sym typeface="Open Sans"/>
              </a:rPr>
              <a:t> and includes icons by </a:t>
            </a:r>
            <a:r>
              <a:rPr lang="en" sz="1333"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333" u="sng">
                <a:solidFill>
                  <a:schemeClr val="dk1"/>
                </a:solidFill>
                <a:latin typeface="Open Sans"/>
                <a:ea typeface="Open Sans"/>
                <a:cs typeface="Open Sans"/>
                <a:sym typeface="Open Sans"/>
              </a:rPr>
              <a:t>,</a:t>
            </a:r>
            <a:r>
              <a:rPr lang="en" sz="1333">
                <a:solidFill>
                  <a:schemeClr val="dk1"/>
                </a:solidFill>
                <a:latin typeface="Open Sans"/>
                <a:ea typeface="Open Sans"/>
                <a:cs typeface="Open Sans"/>
                <a:sym typeface="Open Sans"/>
              </a:rPr>
              <a:t> and infographics &amp; images by </a:t>
            </a:r>
            <a:r>
              <a:rPr lang="en" sz="1333"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333" b="1" u="sng">
              <a:solidFill>
                <a:schemeClr val="dk1"/>
              </a:solidFill>
              <a:latin typeface="Open Sans"/>
              <a:ea typeface="Open Sans"/>
              <a:cs typeface="Open Sans"/>
              <a:sym typeface="Open Sans"/>
            </a:endParaRPr>
          </a:p>
        </p:txBody>
      </p:sp>
      <p:sp>
        <p:nvSpPr>
          <p:cNvPr id="566" name="Google Shape;566;p20"/>
          <p:cNvSpPr>
            <a:spLocks noGrp="1"/>
          </p:cNvSpPr>
          <p:nvPr>
            <p:ph type="pic" idx="2"/>
          </p:nvPr>
        </p:nvSpPr>
        <p:spPr>
          <a:xfrm>
            <a:off x="7208533" y="1110100"/>
            <a:ext cx="4030000" cy="4638000"/>
          </a:xfrm>
          <a:prstGeom prst="roundRect">
            <a:avLst>
              <a:gd name="adj" fmla="val 16667"/>
            </a:avLst>
          </a:prstGeom>
          <a:noFill/>
          <a:ln>
            <a:noFill/>
          </a:ln>
        </p:spPr>
      </p:sp>
      <p:sp>
        <p:nvSpPr>
          <p:cNvPr id="567" name="Google Shape;567;p20"/>
          <p:cNvSpPr/>
          <p:nvPr/>
        </p:nvSpPr>
        <p:spPr>
          <a:xfrm flipH="1">
            <a:off x="-2327200" y="1890300"/>
            <a:ext cx="3280800" cy="3281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68" name="Google Shape;568;p20"/>
          <p:cNvSpPr/>
          <p:nvPr/>
        </p:nvSpPr>
        <p:spPr>
          <a:xfrm flipH="1">
            <a:off x="6748533" y="5529100"/>
            <a:ext cx="4282000" cy="4282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69" name="Google Shape;569;p20"/>
          <p:cNvSpPr/>
          <p:nvPr/>
        </p:nvSpPr>
        <p:spPr>
          <a:xfrm flipH="1">
            <a:off x="8887833" y="-2190200"/>
            <a:ext cx="4282000" cy="4282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Tree>
    <p:extLst>
      <p:ext uri="{BB962C8B-B14F-4D97-AF65-F5344CB8AC3E}">
        <p14:creationId xmlns:p14="http://schemas.microsoft.com/office/powerpoint/2010/main" val="2275255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p:nvPr/>
        </p:nvSpPr>
        <p:spPr>
          <a:xfrm>
            <a:off x="-1920167" y="-1232900"/>
            <a:ext cx="4282000" cy="4282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7" name="Google Shape;17;p3"/>
          <p:cNvSpPr/>
          <p:nvPr/>
        </p:nvSpPr>
        <p:spPr>
          <a:xfrm>
            <a:off x="1487667" y="5055367"/>
            <a:ext cx="4282000" cy="4282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8" name="Google Shape;18;p3"/>
          <p:cNvSpPr/>
          <p:nvPr/>
        </p:nvSpPr>
        <p:spPr>
          <a:xfrm>
            <a:off x="9889033" y="365200"/>
            <a:ext cx="3280800" cy="3281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9" name="Google Shape;19;p3"/>
          <p:cNvSpPr txBox="1">
            <a:spLocks noGrp="1"/>
          </p:cNvSpPr>
          <p:nvPr>
            <p:ph type="title"/>
          </p:nvPr>
        </p:nvSpPr>
        <p:spPr>
          <a:xfrm>
            <a:off x="953467" y="3426135"/>
            <a:ext cx="5813600" cy="13500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6667"/>
            </a:lvl1pPr>
            <a:lvl2pPr lvl="1" algn="ctr">
              <a:spcBef>
                <a:spcPts val="0"/>
              </a:spcBef>
              <a:spcAft>
                <a:spcPts val="0"/>
              </a:spcAft>
              <a:buSzPts val="5000"/>
              <a:buNone/>
              <a:defRPr sz="6667"/>
            </a:lvl2pPr>
            <a:lvl3pPr lvl="2" algn="ctr">
              <a:spcBef>
                <a:spcPts val="0"/>
              </a:spcBef>
              <a:spcAft>
                <a:spcPts val="0"/>
              </a:spcAft>
              <a:buSzPts val="5000"/>
              <a:buNone/>
              <a:defRPr sz="6667"/>
            </a:lvl3pPr>
            <a:lvl4pPr lvl="3" algn="ctr">
              <a:spcBef>
                <a:spcPts val="0"/>
              </a:spcBef>
              <a:spcAft>
                <a:spcPts val="0"/>
              </a:spcAft>
              <a:buSzPts val="5000"/>
              <a:buNone/>
              <a:defRPr sz="6667"/>
            </a:lvl4pPr>
            <a:lvl5pPr lvl="4" algn="ctr">
              <a:spcBef>
                <a:spcPts val="0"/>
              </a:spcBef>
              <a:spcAft>
                <a:spcPts val="0"/>
              </a:spcAft>
              <a:buSzPts val="5000"/>
              <a:buNone/>
              <a:defRPr sz="6667"/>
            </a:lvl5pPr>
            <a:lvl6pPr lvl="5" algn="ctr">
              <a:spcBef>
                <a:spcPts val="0"/>
              </a:spcBef>
              <a:spcAft>
                <a:spcPts val="0"/>
              </a:spcAft>
              <a:buSzPts val="5000"/>
              <a:buNone/>
              <a:defRPr sz="6667"/>
            </a:lvl6pPr>
            <a:lvl7pPr lvl="6" algn="ctr">
              <a:spcBef>
                <a:spcPts val="0"/>
              </a:spcBef>
              <a:spcAft>
                <a:spcPts val="0"/>
              </a:spcAft>
              <a:buSzPts val="5000"/>
              <a:buNone/>
              <a:defRPr sz="6667"/>
            </a:lvl7pPr>
            <a:lvl8pPr lvl="7" algn="ctr">
              <a:spcBef>
                <a:spcPts val="0"/>
              </a:spcBef>
              <a:spcAft>
                <a:spcPts val="0"/>
              </a:spcAft>
              <a:buSzPts val="5000"/>
              <a:buNone/>
              <a:defRPr sz="6667"/>
            </a:lvl8pPr>
            <a:lvl9pPr lvl="8" algn="ctr">
              <a:spcBef>
                <a:spcPts val="0"/>
              </a:spcBef>
              <a:spcAft>
                <a:spcPts val="0"/>
              </a:spcAft>
              <a:buSzPts val="5000"/>
              <a:buNone/>
              <a:defRPr sz="6667"/>
            </a:lvl9pPr>
          </a:lstStyle>
          <a:p>
            <a:r>
              <a:rPr lang="en-US"/>
              <a:t>Click to edit Master title style</a:t>
            </a:r>
            <a:endParaRPr/>
          </a:p>
        </p:txBody>
      </p:sp>
      <p:sp>
        <p:nvSpPr>
          <p:cNvPr id="20" name="Google Shape;20;p3"/>
          <p:cNvSpPr txBox="1">
            <a:spLocks noGrp="1"/>
          </p:cNvSpPr>
          <p:nvPr>
            <p:ph type="title" idx="2" hasCustomPrompt="1"/>
          </p:nvPr>
        </p:nvSpPr>
        <p:spPr>
          <a:xfrm>
            <a:off x="953467" y="2081867"/>
            <a:ext cx="2164000" cy="11932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6000"/>
              <a:buNone/>
              <a:defRPr sz="6667"/>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1" name="Google Shape;21;p3"/>
          <p:cNvSpPr>
            <a:spLocks noGrp="1"/>
          </p:cNvSpPr>
          <p:nvPr>
            <p:ph type="pic" idx="3"/>
          </p:nvPr>
        </p:nvSpPr>
        <p:spPr>
          <a:xfrm>
            <a:off x="7208533" y="1110100"/>
            <a:ext cx="4030000" cy="4638000"/>
          </a:xfrm>
          <a:prstGeom prst="roundRect">
            <a:avLst>
              <a:gd name="adj" fmla="val 16667"/>
            </a:avLst>
          </a:prstGeom>
          <a:noFill/>
          <a:ln>
            <a:noFill/>
          </a:ln>
        </p:spPr>
      </p:sp>
    </p:spTree>
    <p:extLst>
      <p:ext uri="{BB962C8B-B14F-4D97-AF65-F5344CB8AC3E}">
        <p14:creationId xmlns:p14="http://schemas.microsoft.com/office/powerpoint/2010/main" val="6827572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570"/>
        <p:cNvGrpSpPr/>
        <p:nvPr/>
      </p:nvGrpSpPr>
      <p:grpSpPr>
        <a:xfrm>
          <a:off x="0" y="0"/>
          <a:ext cx="0" cy="0"/>
          <a:chOff x="0" y="0"/>
          <a:chExt cx="0" cy="0"/>
        </a:xfrm>
      </p:grpSpPr>
      <p:sp>
        <p:nvSpPr>
          <p:cNvPr id="571" name="Google Shape;571;p21"/>
          <p:cNvSpPr/>
          <p:nvPr/>
        </p:nvSpPr>
        <p:spPr>
          <a:xfrm rot="5400000">
            <a:off x="11365717" y="-216"/>
            <a:ext cx="3280800" cy="3281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72" name="Google Shape;572;p21"/>
          <p:cNvSpPr/>
          <p:nvPr/>
        </p:nvSpPr>
        <p:spPr>
          <a:xfrm rot="5400000">
            <a:off x="200167" y="-1445867"/>
            <a:ext cx="2159200" cy="2159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573" name="Google Shape;573;p21"/>
          <p:cNvGrpSpPr/>
          <p:nvPr/>
        </p:nvGrpSpPr>
        <p:grpSpPr>
          <a:xfrm>
            <a:off x="11365874" y="225507"/>
            <a:ext cx="735908" cy="1176660"/>
            <a:chOff x="6288309" y="3869711"/>
            <a:chExt cx="766571" cy="1225687"/>
          </a:xfrm>
        </p:grpSpPr>
        <p:sp>
          <p:nvSpPr>
            <p:cNvPr id="574" name="Google Shape;574;p21"/>
            <p:cNvSpPr/>
            <p:nvPr/>
          </p:nvSpPr>
          <p:spPr>
            <a:xfrm>
              <a:off x="6419778" y="4851654"/>
              <a:ext cx="567642" cy="243744"/>
            </a:xfrm>
            <a:custGeom>
              <a:avLst/>
              <a:gdLst/>
              <a:ahLst/>
              <a:cxnLst/>
              <a:rect l="l" t="t" r="r" b="b"/>
              <a:pathLst>
                <a:path w="567642" h="243744" extrusionOk="0">
                  <a:moveTo>
                    <a:pt x="567380" y="150876"/>
                  </a:moveTo>
                  <a:cubicBezTo>
                    <a:pt x="560713" y="216217"/>
                    <a:pt x="428315" y="256222"/>
                    <a:pt x="271724" y="240220"/>
                  </a:cubicBezTo>
                  <a:cubicBezTo>
                    <a:pt x="115133" y="224218"/>
                    <a:pt x="-6406" y="158210"/>
                    <a:pt x="262" y="92868"/>
                  </a:cubicBezTo>
                  <a:cubicBezTo>
                    <a:pt x="6929" y="27527"/>
                    <a:pt x="139327" y="-12478"/>
                    <a:pt x="295918" y="3524"/>
                  </a:cubicBezTo>
                  <a:cubicBezTo>
                    <a:pt x="452509" y="19526"/>
                    <a:pt x="574048" y="85534"/>
                    <a:pt x="567380" y="150876"/>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75" name="Google Shape;575;p21"/>
            <p:cNvGrpSpPr/>
            <p:nvPr/>
          </p:nvGrpSpPr>
          <p:grpSpPr>
            <a:xfrm>
              <a:off x="6288309" y="3869711"/>
              <a:ext cx="766571" cy="1155285"/>
              <a:chOff x="6288309" y="3869711"/>
              <a:chExt cx="766571" cy="1155285"/>
            </a:xfrm>
          </p:grpSpPr>
          <p:grpSp>
            <p:nvGrpSpPr>
              <p:cNvPr id="576" name="Google Shape;576;p21"/>
              <p:cNvGrpSpPr/>
              <p:nvPr/>
            </p:nvGrpSpPr>
            <p:grpSpPr>
              <a:xfrm>
                <a:off x="6288309" y="3869711"/>
                <a:ext cx="766571" cy="1155285"/>
                <a:chOff x="6288309" y="3869711"/>
                <a:chExt cx="766571" cy="1155285"/>
              </a:xfrm>
            </p:grpSpPr>
            <p:sp>
              <p:nvSpPr>
                <p:cNvPr id="577" name="Google Shape;577;p21"/>
                <p:cNvSpPr/>
                <p:nvPr/>
              </p:nvSpPr>
              <p:spPr>
                <a:xfrm>
                  <a:off x="6288785" y="3869711"/>
                  <a:ext cx="766095" cy="1129865"/>
                </a:xfrm>
                <a:custGeom>
                  <a:avLst/>
                  <a:gdLst/>
                  <a:ahLst/>
                  <a:cxnLst/>
                  <a:rect l="l" t="t" r="r" b="b"/>
                  <a:pathLst>
                    <a:path w="766095" h="1129865" extrusionOk="0">
                      <a:moveTo>
                        <a:pt x="424815" y="92593"/>
                      </a:moveTo>
                      <a:cubicBezTo>
                        <a:pt x="216408" y="-27803"/>
                        <a:pt x="83534" y="3725"/>
                        <a:pt x="83534" y="3725"/>
                      </a:cubicBezTo>
                      <a:lnTo>
                        <a:pt x="0" y="49445"/>
                      </a:lnTo>
                      <a:cubicBezTo>
                        <a:pt x="59436" y="55445"/>
                        <a:pt x="231458" y="74781"/>
                        <a:pt x="340805" y="137932"/>
                      </a:cubicBezTo>
                      <a:cubicBezTo>
                        <a:pt x="549212" y="258328"/>
                        <a:pt x="682085" y="443208"/>
                        <a:pt x="682085" y="443208"/>
                      </a:cubicBezTo>
                      <a:lnTo>
                        <a:pt x="682085" y="798205"/>
                      </a:lnTo>
                      <a:cubicBezTo>
                        <a:pt x="682085" y="954225"/>
                        <a:pt x="569595" y="1079954"/>
                        <a:pt x="507397" y="1129866"/>
                      </a:cubicBezTo>
                      <a:cubicBezTo>
                        <a:pt x="619982" y="1089575"/>
                        <a:pt x="766096" y="976322"/>
                        <a:pt x="766096" y="752866"/>
                      </a:cubicBezTo>
                      <a:lnTo>
                        <a:pt x="766096" y="397964"/>
                      </a:lnTo>
                      <a:cubicBezTo>
                        <a:pt x="766096" y="397964"/>
                        <a:pt x="633222" y="212989"/>
                        <a:pt x="424815" y="926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8" name="Google Shape;578;p21"/>
                <p:cNvSpPr/>
                <p:nvPr/>
              </p:nvSpPr>
              <p:spPr>
                <a:xfrm>
                  <a:off x="6288309" y="3915101"/>
                  <a:ext cx="682561" cy="1109895"/>
                </a:xfrm>
                <a:custGeom>
                  <a:avLst/>
                  <a:gdLst/>
                  <a:ahLst/>
                  <a:cxnLst/>
                  <a:rect l="l" t="t" r="r" b="b"/>
                  <a:pathLst>
                    <a:path w="682561" h="1109895" extrusionOk="0">
                      <a:moveTo>
                        <a:pt x="682562" y="752815"/>
                      </a:moveTo>
                      <a:lnTo>
                        <a:pt x="682562" y="397818"/>
                      </a:lnTo>
                      <a:cubicBezTo>
                        <a:pt x="682562" y="397818"/>
                        <a:pt x="549688" y="212843"/>
                        <a:pt x="341281" y="92542"/>
                      </a:cubicBezTo>
                      <a:cubicBezTo>
                        <a:pt x="231934" y="29391"/>
                        <a:pt x="143446" y="8055"/>
                        <a:pt x="84011" y="2055"/>
                      </a:cubicBezTo>
                      <a:cubicBezTo>
                        <a:pt x="30099" y="-3375"/>
                        <a:pt x="0" y="3674"/>
                        <a:pt x="0" y="3674"/>
                      </a:cubicBezTo>
                      <a:lnTo>
                        <a:pt x="0" y="358575"/>
                      </a:lnTo>
                      <a:cubicBezTo>
                        <a:pt x="0" y="764150"/>
                        <a:pt x="341281" y="1107907"/>
                        <a:pt x="341281" y="1107907"/>
                      </a:cubicBezTo>
                      <a:cubicBezTo>
                        <a:pt x="341281" y="1107907"/>
                        <a:pt x="470535" y="1126957"/>
                        <a:pt x="569881" y="1047138"/>
                      </a:cubicBezTo>
                      <a:cubicBezTo>
                        <a:pt x="632079" y="997227"/>
                        <a:pt x="682562" y="908739"/>
                        <a:pt x="682562" y="7527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79" name="Google Shape;579;p21"/>
              <p:cNvSpPr/>
              <p:nvPr/>
            </p:nvSpPr>
            <p:spPr>
              <a:xfrm>
                <a:off x="6345899" y="4007054"/>
                <a:ext cx="569275" cy="928743"/>
              </a:xfrm>
              <a:custGeom>
                <a:avLst/>
                <a:gdLst/>
                <a:ahLst/>
                <a:cxnLst/>
                <a:rect l="l" t="t" r="r" b="b"/>
                <a:pathLst>
                  <a:path w="569275" h="928743" extrusionOk="0">
                    <a:moveTo>
                      <a:pt x="15087" y="2018"/>
                    </a:moveTo>
                    <a:cubicBezTo>
                      <a:pt x="15087" y="2018"/>
                      <a:pt x="-95785" y="632478"/>
                      <a:pt x="283596" y="924038"/>
                    </a:cubicBezTo>
                    <a:cubicBezTo>
                      <a:pt x="283596" y="924038"/>
                      <a:pt x="651737" y="1023098"/>
                      <a:pt x="552201" y="312152"/>
                    </a:cubicBezTo>
                    <a:cubicBezTo>
                      <a:pt x="552201" y="312152"/>
                      <a:pt x="327602" y="-29891"/>
                      <a:pt x="15087" y="211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0" name="Google Shape;580;p21"/>
              <p:cNvSpPr/>
              <p:nvPr/>
            </p:nvSpPr>
            <p:spPr>
              <a:xfrm>
                <a:off x="6331839" y="3971443"/>
                <a:ext cx="595312" cy="997036"/>
              </a:xfrm>
              <a:custGeom>
                <a:avLst/>
                <a:gdLst/>
                <a:ahLst/>
                <a:cxnLst/>
                <a:rect l="l" t="t" r="r" b="b"/>
                <a:pathLst>
                  <a:path w="595312" h="997036" extrusionOk="0">
                    <a:moveTo>
                      <a:pt x="297751" y="996892"/>
                    </a:moveTo>
                    <a:lnTo>
                      <a:pt x="291465" y="989844"/>
                    </a:lnTo>
                    <a:cubicBezTo>
                      <a:pt x="263176" y="957935"/>
                      <a:pt x="207550" y="891355"/>
                      <a:pt x="153067" y="803344"/>
                    </a:cubicBezTo>
                    <a:cubicBezTo>
                      <a:pt x="51530" y="639228"/>
                      <a:pt x="0" y="479209"/>
                      <a:pt x="0" y="327570"/>
                    </a:cubicBezTo>
                    <a:lnTo>
                      <a:pt x="0" y="672"/>
                    </a:lnTo>
                    <a:lnTo>
                      <a:pt x="7620" y="292"/>
                    </a:lnTo>
                    <a:cubicBezTo>
                      <a:pt x="26479" y="-566"/>
                      <a:pt x="47054" y="482"/>
                      <a:pt x="68675" y="3244"/>
                    </a:cubicBezTo>
                    <a:cubicBezTo>
                      <a:pt x="118491" y="9721"/>
                      <a:pt x="198691" y="29438"/>
                      <a:pt x="297656" y="86588"/>
                    </a:cubicBezTo>
                    <a:cubicBezTo>
                      <a:pt x="398431" y="144786"/>
                      <a:pt x="479870" y="219271"/>
                      <a:pt x="530447" y="271563"/>
                    </a:cubicBezTo>
                    <a:cubicBezTo>
                      <a:pt x="550831" y="292614"/>
                      <a:pt x="570071" y="313950"/>
                      <a:pt x="587692" y="335095"/>
                    </a:cubicBezTo>
                    <a:lnTo>
                      <a:pt x="595313" y="344239"/>
                    </a:lnTo>
                    <a:lnTo>
                      <a:pt x="595313" y="671137"/>
                    </a:lnTo>
                    <a:cubicBezTo>
                      <a:pt x="595313" y="824299"/>
                      <a:pt x="542830" y="925360"/>
                      <a:pt x="439388" y="971556"/>
                    </a:cubicBezTo>
                    <a:cubicBezTo>
                      <a:pt x="385953" y="995463"/>
                      <a:pt x="331565" y="997750"/>
                      <a:pt x="303943" y="996892"/>
                    </a:cubicBezTo>
                    <a:lnTo>
                      <a:pt x="297656" y="996702"/>
                    </a:lnTo>
                    <a:close/>
                    <a:moveTo>
                      <a:pt x="29242" y="37629"/>
                    </a:moveTo>
                    <a:lnTo>
                      <a:pt x="29242" y="344334"/>
                    </a:lnTo>
                    <a:cubicBezTo>
                      <a:pt x="29242" y="486067"/>
                      <a:pt x="77438" y="635800"/>
                      <a:pt x="172593" y="789628"/>
                    </a:cubicBezTo>
                    <a:cubicBezTo>
                      <a:pt x="220599" y="867162"/>
                      <a:pt x="269462" y="927169"/>
                      <a:pt x="297751" y="959650"/>
                    </a:cubicBezTo>
                    <a:cubicBezTo>
                      <a:pt x="325374" y="959840"/>
                      <a:pt x="373094" y="956411"/>
                      <a:pt x="420148" y="935456"/>
                    </a:cubicBezTo>
                    <a:cubicBezTo>
                      <a:pt x="517112" y="892117"/>
                      <a:pt x="566356" y="797629"/>
                      <a:pt x="566356" y="654468"/>
                    </a:cubicBezTo>
                    <a:lnTo>
                      <a:pt x="566356" y="347763"/>
                    </a:lnTo>
                    <a:cubicBezTo>
                      <a:pt x="551879" y="330809"/>
                      <a:pt x="536257" y="313664"/>
                      <a:pt x="519874" y="296709"/>
                    </a:cubicBezTo>
                    <a:cubicBezTo>
                      <a:pt x="471678" y="246894"/>
                      <a:pt x="394049" y="175837"/>
                      <a:pt x="297751" y="120306"/>
                    </a:cubicBezTo>
                    <a:cubicBezTo>
                      <a:pt x="203263" y="65728"/>
                      <a:pt x="126778" y="46964"/>
                      <a:pt x="79248" y="40773"/>
                    </a:cubicBezTo>
                    <a:cubicBezTo>
                      <a:pt x="61627" y="38487"/>
                      <a:pt x="44863" y="37439"/>
                      <a:pt x="29146" y="377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81" name="Google Shape;581;p21"/>
              <p:cNvGrpSpPr/>
              <p:nvPr/>
            </p:nvGrpSpPr>
            <p:grpSpPr>
              <a:xfrm>
                <a:off x="6505008" y="4345803"/>
                <a:ext cx="332870" cy="268701"/>
                <a:chOff x="6505008" y="4345803"/>
                <a:chExt cx="332870" cy="268701"/>
              </a:xfrm>
            </p:grpSpPr>
            <p:sp>
              <p:nvSpPr>
                <p:cNvPr id="582" name="Google Shape;582;p21"/>
                <p:cNvSpPr/>
                <p:nvPr/>
              </p:nvSpPr>
              <p:spPr>
                <a:xfrm>
                  <a:off x="6522249" y="4345803"/>
                  <a:ext cx="315629" cy="266415"/>
                </a:xfrm>
                <a:custGeom>
                  <a:avLst/>
                  <a:gdLst/>
                  <a:ahLst/>
                  <a:cxnLst/>
                  <a:rect l="l" t="t" r="r" b="b"/>
                  <a:pathLst>
                    <a:path w="315629" h="266415" extrusionOk="0">
                      <a:moveTo>
                        <a:pt x="280982" y="1502"/>
                      </a:moveTo>
                      <a:cubicBezTo>
                        <a:pt x="278601" y="740"/>
                        <a:pt x="276220" y="263"/>
                        <a:pt x="273838" y="73"/>
                      </a:cubicBezTo>
                      <a:cubicBezTo>
                        <a:pt x="271457" y="-118"/>
                        <a:pt x="269171" y="73"/>
                        <a:pt x="266980" y="549"/>
                      </a:cubicBezTo>
                      <a:cubicBezTo>
                        <a:pt x="264790" y="1025"/>
                        <a:pt x="262694" y="1788"/>
                        <a:pt x="260694" y="2930"/>
                      </a:cubicBezTo>
                      <a:cubicBezTo>
                        <a:pt x="258694" y="4073"/>
                        <a:pt x="256884" y="5502"/>
                        <a:pt x="255170" y="7312"/>
                      </a:cubicBezTo>
                      <a:lnTo>
                        <a:pt x="107532" y="168094"/>
                      </a:lnTo>
                      <a:lnTo>
                        <a:pt x="53430" y="66843"/>
                      </a:lnTo>
                      <a:cubicBezTo>
                        <a:pt x="51811" y="63890"/>
                        <a:pt x="50096" y="61128"/>
                        <a:pt x="48191" y="58652"/>
                      </a:cubicBezTo>
                      <a:cubicBezTo>
                        <a:pt x="46286" y="56175"/>
                        <a:pt x="44286" y="53889"/>
                        <a:pt x="42190" y="51984"/>
                      </a:cubicBezTo>
                      <a:cubicBezTo>
                        <a:pt x="40095" y="49984"/>
                        <a:pt x="37904" y="48365"/>
                        <a:pt x="35713" y="46936"/>
                      </a:cubicBezTo>
                      <a:cubicBezTo>
                        <a:pt x="33523" y="45507"/>
                        <a:pt x="31237" y="44460"/>
                        <a:pt x="28951" y="43602"/>
                      </a:cubicBezTo>
                      <a:cubicBezTo>
                        <a:pt x="27331" y="43031"/>
                        <a:pt x="25712" y="42650"/>
                        <a:pt x="24093" y="42364"/>
                      </a:cubicBezTo>
                      <a:cubicBezTo>
                        <a:pt x="22474" y="42173"/>
                        <a:pt x="20855" y="42078"/>
                        <a:pt x="19330" y="42173"/>
                      </a:cubicBezTo>
                      <a:cubicBezTo>
                        <a:pt x="17806" y="42269"/>
                        <a:pt x="16282" y="42650"/>
                        <a:pt x="14758" y="43126"/>
                      </a:cubicBezTo>
                      <a:cubicBezTo>
                        <a:pt x="13330" y="43602"/>
                        <a:pt x="11901" y="44269"/>
                        <a:pt x="10567" y="45221"/>
                      </a:cubicBezTo>
                      <a:cubicBezTo>
                        <a:pt x="7424" y="47317"/>
                        <a:pt x="4948" y="50365"/>
                        <a:pt x="3138" y="53985"/>
                      </a:cubicBezTo>
                      <a:cubicBezTo>
                        <a:pt x="1423" y="57699"/>
                        <a:pt x="376" y="61986"/>
                        <a:pt x="90" y="66653"/>
                      </a:cubicBezTo>
                      <a:cubicBezTo>
                        <a:pt x="-196" y="71320"/>
                        <a:pt x="185" y="76368"/>
                        <a:pt x="1423" y="81416"/>
                      </a:cubicBezTo>
                      <a:cubicBezTo>
                        <a:pt x="2566" y="86560"/>
                        <a:pt x="4567" y="91704"/>
                        <a:pt x="7234" y="96752"/>
                      </a:cubicBezTo>
                      <a:lnTo>
                        <a:pt x="84196" y="241055"/>
                      </a:lnTo>
                      <a:cubicBezTo>
                        <a:pt x="85720" y="243818"/>
                        <a:pt x="87339" y="246389"/>
                        <a:pt x="89149" y="248866"/>
                      </a:cubicBezTo>
                      <a:cubicBezTo>
                        <a:pt x="90958" y="251247"/>
                        <a:pt x="92863" y="253533"/>
                        <a:pt x="94864" y="255533"/>
                      </a:cubicBezTo>
                      <a:cubicBezTo>
                        <a:pt x="96864" y="257534"/>
                        <a:pt x="99055" y="259344"/>
                        <a:pt x="101246" y="260772"/>
                      </a:cubicBezTo>
                      <a:cubicBezTo>
                        <a:pt x="103436" y="262296"/>
                        <a:pt x="105722" y="263535"/>
                        <a:pt x="108008" y="264487"/>
                      </a:cubicBezTo>
                      <a:cubicBezTo>
                        <a:pt x="108008" y="264487"/>
                        <a:pt x="108104" y="264487"/>
                        <a:pt x="108199" y="264487"/>
                      </a:cubicBezTo>
                      <a:cubicBezTo>
                        <a:pt x="108199" y="264487"/>
                        <a:pt x="108294" y="264487"/>
                        <a:pt x="108389" y="264487"/>
                      </a:cubicBezTo>
                      <a:cubicBezTo>
                        <a:pt x="108485" y="264487"/>
                        <a:pt x="108485" y="264487"/>
                        <a:pt x="108580" y="264487"/>
                      </a:cubicBezTo>
                      <a:cubicBezTo>
                        <a:pt x="108580" y="264487"/>
                        <a:pt x="108675" y="264487"/>
                        <a:pt x="108770" y="264487"/>
                      </a:cubicBezTo>
                      <a:cubicBezTo>
                        <a:pt x="111056" y="265344"/>
                        <a:pt x="113247" y="265916"/>
                        <a:pt x="115342" y="266202"/>
                      </a:cubicBezTo>
                      <a:cubicBezTo>
                        <a:pt x="117438" y="266487"/>
                        <a:pt x="119533" y="266487"/>
                        <a:pt x="121534" y="266202"/>
                      </a:cubicBezTo>
                      <a:cubicBezTo>
                        <a:pt x="123534" y="265916"/>
                        <a:pt x="125344" y="265249"/>
                        <a:pt x="127154" y="264297"/>
                      </a:cubicBezTo>
                      <a:cubicBezTo>
                        <a:pt x="128868" y="263344"/>
                        <a:pt x="130487" y="262201"/>
                        <a:pt x="131916" y="260677"/>
                      </a:cubicBezTo>
                      <a:lnTo>
                        <a:pt x="307176" y="77797"/>
                      </a:lnTo>
                      <a:cubicBezTo>
                        <a:pt x="310319" y="74558"/>
                        <a:pt x="312510" y="70463"/>
                        <a:pt x="313939" y="65891"/>
                      </a:cubicBezTo>
                      <a:cubicBezTo>
                        <a:pt x="315272" y="61223"/>
                        <a:pt x="315844" y="56080"/>
                        <a:pt x="315558" y="50746"/>
                      </a:cubicBezTo>
                      <a:cubicBezTo>
                        <a:pt x="315272" y="45412"/>
                        <a:pt x="314034" y="39792"/>
                        <a:pt x="312034" y="34363"/>
                      </a:cubicBezTo>
                      <a:cubicBezTo>
                        <a:pt x="310033" y="28934"/>
                        <a:pt x="307271" y="23505"/>
                        <a:pt x="303652" y="18647"/>
                      </a:cubicBezTo>
                      <a:cubicBezTo>
                        <a:pt x="302032" y="16456"/>
                        <a:pt x="300318" y="14456"/>
                        <a:pt x="298508" y="12551"/>
                      </a:cubicBezTo>
                      <a:cubicBezTo>
                        <a:pt x="296698" y="10741"/>
                        <a:pt x="294889" y="9027"/>
                        <a:pt x="292984" y="7598"/>
                      </a:cubicBezTo>
                      <a:cubicBezTo>
                        <a:pt x="291079" y="6169"/>
                        <a:pt x="289174" y="4931"/>
                        <a:pt x="287173" y="3883"/>
                      </a:cubicBezTo>
                      <a:cubicBezTo>
                        <a:pt x="285173" y="2835"/>
                        <a:pt x="283268" y="1978"/>
                        <a:pt x="281268" y="131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3" name="Google Shape;583;p21"/>
                <p:cNvSpPr/>
                <p:nvPr/>
              </p:nvSpPr>
              <p:spPr>
                <a:xfrm>
                  <a:off x="6505008" y="4348089"/>
                  <a:ext cx="315629" cy="266415"/>
                </a:xfrm>
                <a:custGeom>
                  <a:avLst/>
                  <a:gdLst/>
                  <a:ahLst/>
                  <a:cxnLst/>
                  <a:rect l="l" t="t" r="r" b="b"/>
                  <a:pathLst>
                    <a:path w="315629" h="266415" extrusionOk="0">
                      <a:moveTo>
                        <a:pt x="280982" y="1502"/>
                      </a:moveTo>
                      <a:cubicBezTo>
                        <a:pt x="278601" y="740"/>
                        <a:pt x="276220" y="263"/>
                        <a:pt x="273838" y="73"/>
                      </a:cubicBezTo>
                      <a:cubicBezTo>
                        <a:pt x="271457" y="-117"/>
                        <a:pt x="269171" y="73"/>
                        <a:pt x="266980" y="549"/>
                      </a:cubicBezTo>
                      <a:cubicBezTo>
                        <a:pt x="264790" y="1026"/>
                        <a:pt x="262694" y="1787"/>
                        <a:pt x="260694" y="2930"/>
                      </a:cubicBezTo>
                      <a:cubicBezTo>
                        <a:pt x="258694" y="4074"/>
                        <a:pt x="256884" y="5502"/>
                        <a:pt x="255170" y="7312"/>
                      </a:cubicBezTo>
                      <a:lnTo>
                        <a:pt x="107532" y="168094"/>
                      </a:lnTo>
                      <a:lnTo>
                        <a:pt x="53430" y="66843"/>
                      </a:lnTo>
                      <a:cubicBezTo>
                        <a:pt x="51811" y="63891"/>
                        <a:pt x="50096" y="61128"/>
                        <a:pt x="48191" y="58652"/>
                      </a:cubicBezTo>
                      <a:cubicBezTo>
                        <a:pt x="46286" y="56175"/>
                        <a:pt x="44286" y="53889"/>
                        <a:pt x="42190" y="51984"/>
                      </a:cubicBezTo>
                      <a:cubicBezTo>
                        <a:pt x="40095" y="49984"/>
                        <a:pt x="37904" y="48269"/>
                        <a:pt x="35713" y="46936"/>
                      </a:cubicBezTo>
                      <a:cubicBezTo>
                        <a:pt x="33523" y="45507"/>
                        <a:pt x="31237" y="44459"/>
                        <a:pt x="28951" y="43602"/>
                      </a:cubicBezTo>
                      <a:cubicBezTo>
                        <a:pt x="27331" y="43031"/>
                        <a:pt x="25712" y="42650"/>
                        <a:pt x="24093" y="42364"/>
                      </a:cubicBezTo>
                      <a:cubicBezTo>
                        <a:pt x="22474" y="42174"/>
                        <a:pt x="20855" y="42078"/>
                        <a:pt x="19330" y="42174"/>
                      </a:cubicBezTo>
                      <a:cubicBezTo>
                        <a:pt x="17806" y="42269"/>
                        <a:pt x="16282" y="42650"/>
                        <a:pt x="14758" y="43126"/>
                      </a:cubicBezTo>
                      <a:cubicBezTo>
                        <a:pt x="13330" y="43602"/>
                        <a:pt x="11901" y="44269"/>
                        <a:pt x="10567" y="45221"/>
                      </a:cubicBezTo>
                      <a:cubicBezTo>
                        <a:pt x="7424" y="47317"/>
                        <a:pt x="4948" y="50365"/>
                        <a:pt x="3138" y="53984"/>
                      </a:cubicBezTo>
                      <a:cubicBezTo>
                        <a:pt x="1423" y="57699"/>
                        <a:pt x="376" y="61985"/>
                        <a:pt x="90" y="66653"/>
                      </a:cubicBezTo>
                      <a:cubicBezTo>
                        <a:pt x="-196" y="71320"/>
                        <a:pt x="185" y="76368"/>
                        <a:pt x="1423" y="81417"/>
                      </a:cubicBezTo>
                      <a:cubicBezTo>
                        <a:pt x="2566" y="86560"/>
                        <a:pt x="4567" y="91703"/>
                        <a:pt x="7234" y="96752"/>
                      </a:cubicBezTo>
                      <a:lnTo>
                        <a:pt x="84196" y="241055"/>
                      </a:lnTo>
                      <a:cubicBezTo>
                        <a:pt x="85720" y="243818"/>
                        <a:pt x="87339" y="246389"/>
                        <a:pt x="89149" y="248866"/>
                      </a:cubicBezTo>
                      <a:cubicBezTo>
                        <a:pt x="90958" y="251247"/>
                        <a:pt x="92863" y="253533"/>
                        <a:pt x="94864" y="255534"/>
                      </a:cubicBezTo>
                      <a:cubicBezTo>
                        <a:pt x="96864" y="257534"/>
                        <a:pt x="99055" y="259343"/>
                        <a:pt x="101246" y="260772"/>
                      </a:cubicBezTo>
                      <a:cubicBezTo>
                        <a:pt x="103436" y="262296"/>
                        <a:pt x="105722" y="263535"/>
                        <a:pt x="108008" y="264487"/>
                      </a:cubicBezTo>
                      <a:cubicBezTo>
                        <a:pt x="108008" y="264487"/>
                        <a:pt x="108104" y="264487"/>
                        <a:pt x="108199" y="264487"/>
                      </a:cubicBezTo>
                      <a:cubicBezTo>
                        <a:pt x="108199" y="264487"/>
                        <a:pt x="108294" y="264487"/>
                        <a:pt x="108389" y="264487"/>
                      </a:cubicBezTo>
                      <a:cubicBezTo>
                        <a:pt x="108389" y="264487"/>
                        <a:pt x="108484" y="264487"/>
                        <a:pt x="108580" y="264487"/>
                      </a:cubicBezTo>
                      <a:cubicBezTo>
                        <a:pt x="108580" y="264487"/>
                        <a:pt x="108675" y="264487"/>
                        <a:pt x="108770" y="264487"/>
                      </a:cubicBezTo>
                      <a:cubicBezTo>
                        <a:pt x="111056" y="265344"/>
                        <a:pt x="113247" y="265916"/>
                        <a:pt x="115342" y="266201"/>
                      </a:cubicBezTo>
                      <a:cubicBezTo>
                        <a:pt x="117438" y="266487"/>
                        <a:pt x="119533" y="266487"/>
                        <a:pt x="121534" y="266201"/>
                      </a:cubicBezTo>
                      <a:cubicBezTo>
                        <a:pt x="123534" y="265916"/>
                        <a:pt x="125344" y="265249"/>
                        <a:pt x="127154" y="264296"/>
                      </a:cubicBezTo>
                      <a:cubicBezTo>
                        <a:pt x="128868" y="263344"/>
                        <a:pt x="130487" y="262201"/>
                        <a:pt x="131916" y="260677"/>
                      </a:cubicBezTo>
                      <a:lnTo>
                        <a:pt x="307176" y="77797"/>
                      </a:lnTo>
                      <a:cubicBezTo>
                        <a:pt x="310319" y="74559"/>
                        <a:pt x="312510" y="70463"/>
                        <a:pt x="313939" y="65891"/>
                      </a:cubicBezTo>
                      <a:cubicBezTo>
                        <a:pt x="315272" y="61224"/>
                        <a:pt x="315844" y="56080"/>
                        <a:pt x="315558" y="50746"/>
                      </a:cubicBezTo>
                      <a:cubicBezTo>
                        <a:pt x="315272" y="45412"/>
                        <a:pt x="314034" y="39792"/>
                        <a:pt x="312034" y="34363"/>
                      </a:cubicBezTo>
                      <a:cubicBezTo>
                        <a:pt x="310033" y="28934"/>
                        <a:pt x="307271" y="23504"/>
                        <a:pt x="303652" y="18647"/>
                      </a:cubicBezTo>
                      <a:cubicBezTo>
                        <a:pt x="302032" y="16456"/>
                        <a:pt x="300318" y="14456"/>
                        <a:pt x="298508" y="12551"/>
                      </a:cubicBezTo>
                      <a:cubicBezTo>
                        <a:pt x="296698" y="10741"/>
                        <a:pt x="294889" y="9026"/>
                        <a:pt x="292984" y="7598"/>
                      </a:cubicBezTo>
                      <a:cubicBezTo>
                        <a:pt x="291079" y="6169"/>
                        <a:pt x="289174" y="4931"/>
                        <a:pt x="287173" y="3883"/>
                      </a:cubicBezTo>
                      <a:cubicBezTo>
                        <a:pt x="285173" y="2835"/>
                        <a:pt x="283268" y="1978"/>
                        <a:pt x="281268" y="1311"/>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sp>
        <p:nvSpPr>
          <p:cNvPr id="584" name="Google Shape;584;p21"/>
          <p:cNvSpPr/>
          <p:nvPr/>
        </p:nvSpPr>
        <p:spPr>
          <a:xfrm rot="5400000">
            <a:off x="-1367400" y="5591500"/>
            <a:ext cx="2174800" cy="2175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Tree>
    <p:extLst>
      <p:ext uri="{BB962C8B-B14F-4D97-AF65-F5344CB8AC3E}">
        <p14:creationId xmlns:p14="http://schemas.microsoft.com/office/powerpoint/2010/main" val="1848194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85"/>
        <p:cNvGrpSpPr/>
        <p:nvPr/>
      </p:nvGrpSpPr>
      <p:grpSpPr>
        <a:xfrm>
          <a:off x="0" y="0"/>
          <a:ext cx="0" cy="0"/>
          <a:chOff x="0" y="0"/>
          <a:chExt cx="0" cy="0"/>
        </a:xfrm>
      </p:grpSpPr>
      <p:sp>
        <p:nvSpPr>
          <p:cNvPr id="586" name="Google Shape;586;p22"/>
          <p:cNvSpPr/>
          <p:nvPr/>
        </p:nvSpPr>
        <p:spPr>
          <a:xfrm rot="-5400000" flipH="1">
            <a:off x="-1354667" y="-561600"/>
            <a:ext cx="2694000" cy="2694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87" name="Google Shape;587;p22"/>
          <p:cNvSpPr/>
          <p:nvPr/>
        </p:nvSpPr>
        <p:spPr>
          <a:xfrm rot="-5400000" flipH="1">
            <a:off x="10709733" y="2767400"/>
            <a:ext cx="2174800" cy="2175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88" name="Google Shape;588;p22"/>
          <p:cNvSpPr/>
          <p:nvPr/>
        </p:nvSpPr>
        <p:spPr>
          <a:xfrm rot="-5400000" flipH="1">
            <a:off x="876100" y="5567600"/>
            <a:ext cx="3824000" cy="3823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Tree>
    <p:extLst>
      <p:ext uri="{BB962C8B-B14F-4D97-AF65-F5344CB8AC3E}">
        <p14:creationId xmlns:p14="http://schemas.microsoft.com/office/powerpoint/2010/main" val="34979653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42D4F-E0A6-B58F-07D5-A4C85D94EA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C2781E-E1BC-D996-FA7A-7338BF62A0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E0FFBB-B824-DE1C-FB0A-1A7CEAE6F032}"/>
              </a:ext>
            </a:extLst>
          </p:cNvPr>
          <p:cNvSpPr>
            <a:spLocks noGrp="1"/>
          </p:cNvSpPr>
          <p:nvPr>
            <p:ph type="dt" sz="half" idx="10"/>
          </p:nvPr>
        </p:nvSpPr>
        <p:spPr/>
        <p:txBody>
          <a:bodyPr/>
          <a:lstStyle/>
          <a:p>
            <a:fld id="{5904B936-AFF0-44FF-8B2F-611053562889}" type="datetimeFigureOut">
              <a:rPr lang="en-US" smtClean="0"/>
              <a:t>1/21/2025</a:t>
            </a:fld>
            <a:endParaRPr lang="en-US"/>
          </a:p>
        </p:txBody>
      </p:sp>
      <p:sp>
        <p:nvSpPr>
          <p:cNvPr id="5" name="Footer Placeholder 4">
            <a:extLst>
              <a:ext uri="{FF2B5EF4-FFF2-40B4-BE49-F238E27FC236}">
                <a16:creationId xmlns:a16="http://schemas.microsoft.com/office/drawing/2014/main" id="{C2B04D20-494B-DEDB-381D-D539B945C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660FE-E279-4169-A406-7A065A71BA8D}"/>
              </a:ext>
            </a:extLst>
          </p:cNvPr>
          <p:cNvSpPr>
            <a:spLocks noGrp="1"/>
          </p:cNvSpPr>
          <p:nvPr>
            <p:ph type="sldNum" sz="quarter" idx="12"/>
          </p:nvPr>
        </p:nvSpPr>
        <p:spPr/>
        <p:txBody>
          <a:bodyPr/>
          <a:lstStyle/>
          <a:p>
            <a:fld id="{9B88DF08-547C-43CE-9D1D-024F12078377}" type="slidenum">
              <a:rPr lang="en-US" smtClean="0"/>
              <a:t>‹#›</a:t>
            </a:fld>
            <a:endParaRPr lang="en-US"/>
          </a:p>
        </p:txBody>
      </p:sp>
    </p:spTree>
    <p:extLst>
      <p:ext uri="{BB962C8B-B14F-4D97-AF65-F5344CB8AC3E}">
        <p14:creationId xmlns:p14="http://schemas.microsoft.com/office/powerpoint/2010/main" val="4964766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92"/>
        <p:cNvGrpSpPr/>
        <p:nvPr/>
      </p:nvGrpSpPr>
      <p:grpSpPr>
        <a:xfrm>
          <a:off x="0" y="0"/>
          <a:ext cx="0" cy="0"/>
          <a:chOff x="0" y="0"/>
          <a:chExt cx="0" cy="0"/>
        </a:xfrm>
      </p:grpSpPr>
    </p:spTree>
    <p:extLst>
      <p:ext uri="{BB962C8B-B14F-4D97-AF65-F5344CB8AC3E}">
        <p14:creationId xmlns:p14="http://schemas.microsoft.com/office/powerpoint/2010/main" val="6391874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593"/>
        <p:cNvGrpSpPr/>
        <p:nvPr/>
      </p:nvGrpSpPr>
      <p:grpSpPr>
        <a:xfrm>
          <a:off x="0" y="0"/>
          <a:ext cx="0" cy="0"/>
          <a:chOff x="0" y="0"/>
          <a:chExt cx="0" cy="0"/>
        </a:xfrm>
      </p:grpSpPr>
      <p:sp>
        <p:nvSpPr>
          <p:cNvPr id="594" name="Google Shape;594;p25"/>
          <p:cNvSpPr txBox="1">
            <a:spLocks noGrp="1"/>
          </p:cNvSpPr>
          <p:nvPr>
            <p:ph type="title"/>
          </p:nvPr>
        </p:nvSpPr>
        <p:spPr>
          <a:xfrm>
            <a:off x="964600" y="681367"/>
            <a:ext cx="10262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181675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pening slide">
  <p:cSld name="Opening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86100" y="2268300"/>
            <a:ext cx="6123200" cy="237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
        <p:nvSpPr>
          <p:cNvPr id="10" name="Google Shape;10;p2"/>
          <p:cNvSpPr txBox="1">
            <a:spLocks noGrp="1"/>
          </p:cNvSpPr>
          <p:nvPr>
            <p:ph type="subTitle" idx="1"/>
          </p:nvPr>
        </p:nvSpPr>
        <p:spPr>
          <a:xfrm>
            <a:off x="1386100" y="4275200"/>
            <a:ext cx="3202800" cy="95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r>
              <a:rPr lang="en-US"/>
              <a:t>Click to edit Master subtitle style</a:t>
            </a:r>
            <a:endParaRPr/>
          </a:p>
        </p:txBody>
      </p:sp>
    </p:spTree>
    <p:extLst>
      <p:ext uri="{BB962C8B-B14F-4D97-AF65-F5344CB8AC3E}">
        <p14:creationId xmlns:p14="http://schemas.microsoft.com/office/powerpoint/2010/main" val="24016867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565203" y="516631"/>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en-US"/>
              <a:t>Click to edit Master title style</a:t>
            </a:r>
            <a:endParaRPr/>
          </a:p>
        </p:txBody>
      </p:sp>
      <p:sp>
        <p:nvSpPr>
          <p:cNvPr id="13" name="Google Shape;13;p3"/>
          <p:cNvSpPr txBox="1">
            <a:spLocks noGrp="1"/>
          </p:cNvSpPr>
          <p:nvPr>
            <p:ph type="subTitle" idx="1"/>
          </p:nvPr>
        </p:nvSpPr>
        <p:spPr>
          <a:xfrm>
            <a:off x="4565200" y="1070028"/>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14" name="Google Shape;14;p3"/>
          <p:cNvSpPr txBox="1">
            <a:spLocks noGrp="1"/>
          </p:cNvSpPr>
          <p:nvPr>
            <p:ph type="title" idx="2" hasCustomPrompt="1"/>
          </p:nvPr>
        </p:nvSpPr>
        <p:spPr>
          <a:xfrm>
            <a:off x="2697343" y="872151"/>
            <a:ext cx="23188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4567019" y="1632381"/>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en-US"/>
              <a:t>Click to edit Master title style</a:t>
            </a:r>
            <a:endParaRPr/>
          </a:p>
        </p:txBody>
      </p:sp>
      <p:sp>
        <p:nvSpPr>
          <p:cNvPr id="16" name="Google Shape;16;p3"/>
          <p:cNvSpPr txBox="1">
            <a:spLocks noGrp="1"/>
          </p:cNvSpPr>
          <p:nvPr>
            <p:ph type="subTitle" idx="4"/>
          </p:nvPr>
        </p:nvSpPr>
        <p:spPr>
          <a:xfrm>
            <a:off x="4567012" y="2185145"/>
            <a:ext cx="2635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17" name="Google Shape;17;p3"/>
          <p:cNvSpPr txBox="1">
            <a:spLocks noGrp="1"/>
          </p:cNvSpPr>
          <p:nvPr>
            <p:ph type="title" idx="5" hasCustomPrompt="1"/>
          </p:nvPr>
        </p:nvSpPr>
        <p:spPr>
          <a:xfrm>
            <a:off x="2697343" y="1985051"/>
            <a:ext cx="2153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4570665" y="2748131"/>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en-US"/>
              <a:t>Click to edit Master title style</a:t>
            </a:r>
            <a:endParaRPr/>
          </a:p>
        </p:txBody>
      </p:sp>
      <p:sp>
        <p:nvSpPr>
          <p:cNvPr id="19" name="Google Shape;19;p3"/>
          <p:cNvSpPr txBox="1">
            <a:spLocks noGrp="1"/>
          </p:cNvSpPr>
          <p:nvPr>
            <p:ph type="subTitle" idx="7"/>
          </p:nvPr>
        </p:nvSpPr>
        <p:spPr>
          <a:xfrm>
            <a:off x="4570663" y="3300263"/>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20" name="Google Shape;20;p3"/>
          <p:cNvSpPr txBox="1">
            <a:spLocks noGrp="1"/>
          </p:cNvSpPr>
          <p:nvPr>
            <p:ph type="title" idx="8" hasCustomPrompt="1"/>
          </p:nvPr>
        </p:nvSpPr>
        <p:spPr>
          <a:xfrm>
            <a:off x="2697343" y="3097951"/>
            <a:ext cx="20980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8802172" y="2195027"/>
            <a:ext cx="3884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
        <p:nvSpPr>
          <p:cNvPr id="22" name="Google Shape;22;p3"/>
          <p:cNvSpPr txBox="1">
            <a:spLocks noGrp="1"/>
          </p:cNvSpPr>
          <p:nvPr>
            <p:ph type="ctrTitle" idx="13"/>
          </p:nvPr>
        </p:nvSpPr>
        <p:spPr>
          <a:xfrm>
            <a:off x="4570665" y="3863881"/>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en-US"/>
              <a:t>Click to edit Master title style</a:t>
            </a:r>
            <a:endParaRPr/>
          </a:p>
        </p:txBody>
      </p:sp>
      <p:sp>
        <p:nvSpPr>
          <p:cNvPr id="23" name="Google Shape;23;p3"/>
          <p:cNvSpPr txBox="1">
            <a:spLocks noGrp="1"/>
          </p:cNvSpPr>
          <p:nvPr>
            <p:ph type="subTitle" idx="14"/>
          </p:nvPr>
        </p:nvSpPr>
        <p:spPr>
          <a:xfrm>
            <a:off x="4570663" y="4415379"/>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24" name="Google Shape;24;p3"/>
          <p:cNvSpPr txBox="1">
            <a:spLocks noGrp="1"/>
          </p:cNvSpPr>
          <p:nvPr>
            <p:ph type="title" idx="15" hasCustomPrompt="1"/>
          </p:nvPr>
        </p:nvSpPr>
        <p:spPr>
          <a:xfrm>
            <a:off x="2697343" y="4210851"/>
            <a:ext cx="20980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4570665" y="4979631"/>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en-US"/>
              <a:t>Click to edit Master title style</a:t>
            </a:r>
            <a:endParaRPr/>
          </a:p>
        </p:txBody>
      </p:sp>
      <p:sp>
        <p:nvSpPr>
          <p:cNvPr id="26" name="Google Shape;26;p3"/>
          <p:cNvSpPr txBox="1">
            <a:spLocks noGrp="1"/>
          </p:cNvSpPr>
          <p:nvPr>
            <p:ph type="subTitle" idx="17"/>
          </p:nvPr>
        </p:nvSpPr>
        <p:spPr>
          <a:xfrm>
            <a:off x="4570663" y="5530496"/>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27" name="Google Shape;27;p3"/>
          <p:cNvSpPr txBox="1">
            <a:spLocks noGrp="1"/>
          </p:cNvSpPr>
          <p:nvPr>
            <p:ph type="title" idx="18" hasCustomPrompt="1"/>
          </p:nvPr>
        </p:nvSpPr>
        <p:spPr>
          <a:xfrm>
            <a:off x="2697343" y="5323751"/>
            <a:ext cx="20980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3085528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896500" y="1909967"/>
            <a:ext cx="4664000" cy="1195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r>
              <a:rPr lang="en-US"/>
              <a:t>Click to edit Master title style</a:t>
            </a:r>
            <a:endParaRPr/>
          </a:p>
        </p:txBody>
      </p:sp>
      <p:sp>
        <p:nvSpPr>
          <p:cNvPr id="30" name="Google Shape;30;p4"/>
          <p:cNvSpPr txBox="1">
            <a:spLocks noGrp="1"/>
          </p:cNvSpPr>
          <p:nvPr>
            <p:ph type="subTitle" idx="1"/>
          </p:nvPr>
        </p:nvSpPr>
        <p:spPr>
          <a:xfrm flipH="1">
            <a:off x="2222900" y="2872300"/>
            <a:ext cx="3337600" cy="156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3733">
                <a:solidFill>
                  <a:srgbClr val="000000"/>
                </a:solidFill>
              </a:defRPr>
            </a:lvl2pPr>
            <a:lvl3pPr lvl="2" rtl="0">
              <a:lnSpc>
                <a:spcPct val="100000"/>
              </a:lnSpc>
              <a:spcBef>
                <a:spcPts val="0"/>
              </a:spcBef>
              <a:spcAft>
                <a:spcPts val="0"/>
              </a:spcAft>
              <a:buClr>
                <a:srgbClr val="000000"/>
              </a:buClr>
              <a:buSzPts val="2800"/>
              <a:buNone/>
              <a:defRPr sz="3733">
                <a:solidFill>
                  <a:srgbClr val="000000"/>
                </a:solidFill>
              </a:defRPr>
            </a:lvl3pPr>
            <a:lvl4pPr lvl="3" rtl="0">
              <a:lnSpc>
                <a:spcPct val="100000"/>
              </a:lnSpc>
              <a:spcBef>
                <a:spcPts val="0"/>
              </a:spcBef>
              <a:spcAft>
                <a:spcPts val="0"/>
              </a:spcAft>
              <a:buClr>
                <a:srgbClr val="000000"/>
              </a:buClr>
              <a:buSzPts val="2800"/>
              <a:buNone/>
              <a:defRPr sz="3733">
                <a:solidFill>
                  <a:srgbClr val="000000"/>
                </a:solidFill>
              </a:defRPr>
            </a:lvl4pPr>
            <a:lvl5pPr lvl="4" rtl="0">
              <a:lnSpc>
                <a:spcPct val="100000"/>
              </a:lnSpc>
              <a:spcBef>
                <a:spcPts val="0"/>
              </a:spcBef>
              <a:spcAft>
                <a:spcPts val="0"/>
              </a:spcAft>
              <a:buClr>
                <a:srgbClr val="000000"/>
              </a:buClr>
              <a:buSzPts val="2800"/>
              <a:buNone/>
              <a:defRPr sz="3733">
                <a:solidFill>
                  <a:srgbClr val="000000"/>
                </a:solidFill>
              </a:defRPr>
            </a:lvl5pPr>
            <a:lvl6pPr lvl="5" rtl="0">
              <a:lnSpc>
                <a:spcPct val="100000"/>
              </a:lnSpc>
              <a:spcBef>
                <a:spcPts val="0"/>
              </a:spcBef>
              <a:spcAft>
                <a:spcPts val="0"/>
              </a:spcAft>
              <a:buClr>
                <a:srgbClr val="000000"/>
              </a:buClr>
              <a:buSzPts val="2800"/>
              <a:buNone/>
              <a:defRPr sz="3733">
                <a:solidFill>
                  <a:srgbClr val="000000"/>
                </a:solidFill>
              </a:defRPr>
            </a:lvl6pPr>
            <a:lvl7pPr lvl="6" rtl="0">
              <a:lnSpc>
                <a:spcPct val="100000"/>
              </a:lnSpc>
              <a:spcBef>
                <a:spcPts val="0"/>
              </a:spcBef>
              <a:spcAft>
                <a:spcPts val="0"/>
              </a:spcAft>
              <a:buClr>
                <a:srgbClr val="000000"/>
              </a:buClr>
              <a:buSzPts val="2800"/>
              <a:buNone/>
              <a:defRPr sz="3733">
                <a:solidFill>
                  <a:srgbClr val="000000"/>
                </a:solidFill>
              </a:defRPr>
            </a:lvl7pPr>
            <a:lvl8pPr lvl="7" rtl="0">
              <a:lnSpc>
                <a:spcPct val="100000"/>
              </a:lnSpc>
              <a:spcBef>
                <a:spcPts val="0"/>
              </a:spcBef>
              <a:spcAft>
                <a:spcPts val="0"/>
              </a:spcAft>
              <a:buClr>
                <a:srgbClr val="000000"/>
              </a:buClr>
              <a:buSzPts val="2800"/>
              <a:buNone/>
              <a:defRPr sz="3733">
                <a:solidFill>
                  <a:srgbClr val="000000"/>
                </a:solidFill>
              </a:defRPr>
            </a:lvl8pPr>
            <a:lvl9pPr lvl="8" rtl="0">
              <a:lnSpc>
                <a:spcPct val="100000"/>
              </a:lnSpc>
              <a:spcBef>
                <a:spcPts val="0"/>
              </a:spcBef>
              <a:spcAft>
                <a:spcPts val="0"/>
              </a:spcAft>
              <a:buClr>
                <a:srgbClr val="000000"/>
              </a:buClr>
              <a:buSzPts val="2800"/>
              <a:buNone/>
              <a:defRPr sz="3733">
                <a:solidFill>
                  <a:srgbClr val="000000"/>
                </a:solidFill>
              </a:defRPr>
            </a:lvl9pPr>
          </a:lstStyle>
          <a:p>
            <a:r>
              <a:rPr lang="en-US"/>
              <a:t>Click to edit Master subtitle style</a:t>
            </a:r>
            <a:endParaRPr/>
          </a:p>
        </p:txBody>
      </p:sp>
    </p:spTree>
    <p:extLst>
      <p:ext uri="{BB962C8B-B14F-4D97-AF65-F5344CB8AC3E}">
        <p14:creationId xmlns:p14="http://schemas.microsoft.com/office/powerpoint/2010/main" val="7503404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our columns 1">
  <p:cSld name="Four columns 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842500" y="1122700"/>
            <a:ext cx="382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33" name="Google Shape;33;p5"/>
          <p:cNvSpPr txBox="1">
            <a:spLocks noGrp="1"/>
          </p:cNvSpPr>
          <p:nvPr>
            <p:ph type="subTitle" idx="1"/>
          </p:nvPr>
        </p:nvSpPr>
        <p:spPr>
          <a:xfrm>
            <a:off x="842512" y="1881121"/>
            <a:ext cx="3307600" cy="7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34" name="Google Shape;34;p5"/>
          <p:cNvSpPr txBox="1">
            <a:spLocks noGrp="1"/>
          </p:cNvSpPr>
          <p:nvPr>
            <p:ph type="ctrTitle" idx="2"/>
          </p:nvPr>
        </p:nvSpPr>
        <p:spPr>
          <a:xfrm>
            <a:off x="5618219" y="1122700"/>
            <a:ext cx="35972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35" name="Google Shape;35;p5"/>
          <p:cNvSpPr txBox="1">
            <a:spLocks noGrp="1"/>
          </p:cNvSpPr>
          <p:nvPr>
            <p:ph type="subTitle" idx="3"/>
          </p:nvPr>
        </p:nvSpPr>
        <p:spPr>
          <a:xfrm>
            <a:off x="5618219" y="1881121"/>
            <a:ext cx="3448000" cy="9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36" name="Google Shape;36;p5"/>
          <p:cNvSpPr txBox="1">
            <a:spLocks noGrp="1"/>
          </p:cNvSpPr>
          <p:nvPr>
            <p:ph type="ctrTitle" idx="4"/>
          </p:nvPr>
        </p:nvSpPr>
        <p:spPr>
          <a:xfrm>
            <a:off x="842511" y="4442569"/>
            <a:ext cx="382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37" name="Google Shape;37;p5"/>
          <p:cNvSpPr txBox="1">
            <a:spLocks noGrp="1"/>
          </p:cNvSpPr>
          <p:nvPr>
            <p:ph type="subTitle" idx="5"/>
          </p:nvPr>
        </p:nvSpPr>
        <p:spPr>
          <a:xfrm>
            <a:off x="842512" y="5218944"/>
            <a:ext cx="3307600" cy="12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38" name="Google Shape;38;p5"/>
          <p:cNvSpPr txBox="1">
            <a:spLocks noGrp="1"/>
          </p:cNvSpPr>
          <p:nvPr>
            <p:ph type="ctrTitle" idx="6"/>
          </p:nvPr>
        </p:nvSpPr>
        <p:spPr>
          <a:xfrm rot="5400000">
            <a:off x="8913916" y="2195027"/>
            <a:ext cx="3884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
        <p:nvSpPr>
          <p:cNvPr id="39" name="Google Shape;39;p5"/>
          <p:cNvSpPr txBox="1">
            <a:spLocks noGrp="1"/>
          </p:cNvSpPr>
          <p:nvPr>
            <p:ph type="ctrTitle" idx="7"/>
          </p:nvPr>
        </p:nvSpPr>
        <p:spPr>
          <a:xfrm>
            <a:off x="5618219" y="4442579"/>
            <a:ext cx="34480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40" name="Google Shape;40;p5"/>
          <p:cNvSpPr txBox="1">
            <a:spLocks noGrp="1"/>
          </p:cNvSpPr>
          <p:nvPr>
            <p:ph type="subTitle" idx="8"/>
          </p:nvPr>
        </p:nvSpPr>
        <p:spPr>
          <a:xfrm>
            <a:off x="5618219" y="5218944"/>
            <a:ext cx="3448000" cy="9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Tree>
    <p:extLst>
      <p:ext uri="{BB962C8B-B14F-4D97-AF65-F5344CB8AC3E}">
        <p14:creationId xmlns:p14="http://schemas.microsoft.com/office/powerpoint/2010/main" val="1412040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columns 1">
  <p:cSld name="Three columns 1">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6562100" y="3990713"/>
            <a:ext cx="24376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1800"/>
              <a:buNone/>
              <a:defRPr sz="2400">
                <a:solidFill>
                  <a:schemeClr val="lt1"/>
                </a:solidFill>
              </a:defRPr>
            </a:lvl2pPr>
            <a:lvl3pPr lvl="2" rtl="0">
              <a:spcBef>
                <a:spcPts val="0"/>
              </a:spcBef>
              <a:spcAft>
                <a:spcPts val="0"/>
              </a:spcAft>
              <a:buClr>
                <a:schemeClr val="lt1"/>
              </a:buClr>
              <a:buSzPts val="1800"/>
              <a:buNone/>
              <a:defRPr sz="2400">
                <a:solidFill>
                  <a:schemeClr val="lt1"/>
                </a:solidFill>
              </a:defRPr>
            </a:lvl3pPr>
            <a:lvl4pPr lvl="3" rtl="0">
              <a:spcBef>
                <a:spcPts val="0"/>
              </a:spcBef>
              <a:spcAft>
                <a:spcPts val="0"/>
              </a:spcAft>
              <a:buClr>
                <a:schemeClr val="lt1"/>
              </a:buClr>
              <a:buSzPts val="1800"/>
              <a:buNone/>
              <a:defRPr sz="2400">
                <a:solidFill>
                  <a:schemeClr val="lt1"/>
                </a:solidFill>
              </a:defRPr>
            </a:lvl4pPr>
            <a:lvl5pPr lvl="4" rtl="0">
              <a:spcBef>
                <a:spcPts val="0"/>
              </a:spcBef>
              <a:spcAft>
                <a:spcPts val="0"/>
              </a:spcAft>
              <a:buClr>
                <a:schemeClr val="lt1"/>
              </a:buClr>
              <a:buSzPts val="1800"/>
              <a:buNone/>
              <a:defRPr sz="2400">
                <a:solidFill>
                  <a:schemeClr val="lt1"/>
                </a:solidFill>
              </a:defRPr>
            </a:lvl5pPr>
            <a:lvl6pPr lvl="5" rtl="0">
              <a:spcBef>
                <a:spcPts val="0"/>
              </a:spcBef>
              <a:spcAft>
                <a:spcPts val="0"/>
              </a:spcAft>
              <a:buClr>
                <a:schemeClr val="lt1"/>
              </a:buClr>
              <a:buSzPts val="1800"/>
              <a:buNone/>
              <a:defRPr sz="2400">
                <a:solidFill>
                  <a:schemeClr val="lt1"/>
                </a:solidFill>
              </a:defRPr>
            </a:lvl6pPr>
            <a:lvl7pPr lvl="6" rtl="0">
              <a:spcBef>
                <a:spcPts val="0"/>
              </a:spcBef>
              <a:spcAft>
                <a:spcPts val="0"/>
              </a:spcAft>
              <a:buClr>
                <a:schemeClr val="lt1"/>
              </a:buClr>
              <a:buSzPts val="1800"/>
              <a:buNone/>
              <a:defRPr sz="2400">
                <a:solidFill>
                  <a:schemeClr val="lt1"/>
                </a:solidFill>
              </a:defRPr>
            </a:lvl7pPr>
            <a:lvl8pPr lvl="7" rtl="0">
              <a:spcBef>
                <a:spcPts val="0"/>
              </a:spcBef>
              <a:spcAft>
                <a:spcPts val="0"/>
              </a:spcAft>
              <a:buClr>
                <a:schemeClr val="lt1"/>
              </a:buClr>
              <a:buSzPts val="1800"/>
              <a:buNone/>
              <a:defRPr sz="2400">
                <a:solidFill>
                  <a:schemeClr val="lt1"/>
                </a:solidFill>
              </a:defRPr>
            </a:lvl8pPr>
            <a:lvl9pPr lvl="8" rtl="0">
              <a:spcBef>
                <a:spcPts val="0"/>
              </a:spcBef>
              <a:spcAft>
                <a:spcPts val="0"/>
              </a:spcAft>
              <a:buClr>
                <a:schemeClr val="lt1"/>
              </a:buClr>
              <a:buSzPts val="1800"/>
              <a:buNone/>
              <a:defRPr sz="2400">
                <a:solidFill>
                  <a:schemeClr val="lt1"/>
                </a:solidFill>
              </a:defRPr>
            </a:lvl9pPr>
          </a:lstStyle>
          <a:p>
            <a:r>
              <a:rPr lang="en-US"/>
              <a:t>Click to edit Master title style</a:t>
            </a:r>
            <a:endParaRPr/>
          </a:p>
        </p:txBody>
      </p:sp>
      <p:sp>
        <p:nvSpPr>
          <p:cNvPr id="43" name="Google Shape;43;p6"/>
          <p:cNvSpPr txBox="1">
            <a:spLocks noGrp="1"/>
          </p:cNvSpPr>
          <p:nvPr>
            <p:ph type="subTitle" idx="1"/>
          </p:nvPr>
        </p:nvSpPr>
        <p:spPr>
          <a:xfrm>
            <a:off x="6562100" y="4738413"/>
            <a:ext cx="2029600" cy="12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solidFill>
                  <a:srgbClr val="000000"/>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44" name="Google Shape;44;p6"/>
          <p:cNvSpPr txBox="1">
            <a:spLocks noGrp="1"/>
          </p:cNvSpPr>
          <p:nvPr>
            <p:ph type="ctrTitle" idx="2"/>
          </p:nvPr>
        </p:nvSpPr>
        <p:spPr>
          <a:xfrm>
            <a:off x="1208185" y="3990713"/>
            <a:ext cx="24376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1800"/>
              <a:buNone/>
              <a:defRPr sz="2400">
                <a:solidFill>
                  <a:schemeClr val="lt1"/>
                </a:solidFill>
              </a:defRPr>
            </a:lvl2pPr>
            <a:lvl3pPr lvl="2" rtl="0">
              <a:spcBef>
                <a:spcPts val="0"/>
              </a:spcBef>
              <a:spcAft>
                <a:spcPts val="0"/>
              </a:spcAft>
              <a:buClr>
                <a:schemeClr val="lt1"/>
              </a:buClr>
              <a:buSzPts val="1800"/>
              <a:buNone/>
              <a:defRPr sz="2400">
                <a:solidFill>
                  <a:schemeClr val="lt1"/>
                </a:solidFill>
              </a:defRPr>
            </a:lvl3pPr>
            <a:lvl4pPr lvl="3" rtl="0">
              <a:spcBef>
                <a:spcPts val="0"/>
              </a:spcBef>
              <a:spcAft>
                <a:spcPts val="0"/>
              </a:spcAft>
              <a:buClr>
                <a:schemeClr val="lt1"/>
              </a:buClr>
              <a:buSzPts val="1800"/>
              <a:buNone/>
              <a:defRPr sz="2400">
                <a:solidFill>
                  <a:schemeClr val="lt1"/>
                </a:solidFill>
              </a:defRPr>
            </a:lvl4pPr>
            <a:lvl5pPr lvl="4" rtl="0">
              <a:spcBef>
                <a:spcPts val="0"/>
              </a:spcBef>
              <a:spcAft>
                <a:spcPts val="0"/>
              </a:spcAft>
              <a:buClr>
                <a:schemeClr val="lt1"/>
              </a:buClr>
              <a:buSzPts val="1800"/>
              <a:buNone/>
              <a:defRPr sz="2400">
                <a:solidFill>
                  <a:schemeClr val="lt1"/>
                </a:solidFill>
              </a:defRPr>
            </a:lvl5pPr>
            <a:lvl6pPr lvl="5" rtl="0">
              <a:spcBef>
                <a:spcPts val="0"/>
              </a:spcBef>
              <a:spcAft>
                <a:spcPts val="0"/>
              </a:spcAft>
              <a:buClr>
                <a:schemeClr val="lt1"/>
              </a:buClr>
              <a:buSzPts val="1800"/>
              <a:buNone/>
              <a:defRPr sz="2400">
                <a:solidFill>
                  <a:schemeClr val="lt1"/>
                </a:solidFill>
              </a:defRPr>
            </a:lvl6pPr>
            <a:lvl7pPr lvl="6" rtl="0">
              <a:spcBef>
                <a:spcPts val="0"/>
              </a:spcBef>
              <a:spcAft>
                <a:spcPts val="0"/>
              </a:spcAft>
              <a:buClr>
                <a:schemeClr val="lt1"/>
              </a:buClr>
              <a:buSzPts val="1800"/>
              <a:buNone/>
              <a:defRPr sz="2400">
                <a:solidFill>
                  <a:schemeClr val="lt1"/>
                </a:solidFill>
              </a:defRPr>
            </a:lvl7pPr>
            <a:lvl8pPr lvl="7" rtl="0">
              <a:spcBef>
                <a:spcPts val="0"/>
              </a:spcBef>
              <a:spcAft>
                <a:spcPts val="0"/>
              </a:spcAft>
              <a:buClr>
                <a:schemeClr val="lt1"/>
              </a:buClr>
              <a:buSzPts val="1800"/>
              <a:buNone/>
              <a:defRPr sz="2400">
                <a:solidFill>
                  <a:schemeClr val="lt1"/>
                </a:solidFill>
              </a:defRPr>
            </a:lvl8pPr>
            <a:lvl9pPr lvl="8" rtl="0">
              <a:spcBef>
                <a:spcPts val="0"/>
              </a:spcBef>
              <a:spcAft>
                <a:spcPts val="0"/>
              </a:spcAft>
              <a:buClr>
                <a:schemeClr val="lt1"/>
              </a:buClr>
              <a:buSzPts val="1800"/>
              <a:buNone/>
              <a:defRPr sz="2400">
                <a:solidFill>
                  <a:schemeClr val="lt1"/>
                </a:solidFill>
              </a:defRPr>
            </a:lvl9pPr>
          </a:lstStyle>
          <a:p>
            <a:r>
              <a:rPr lang="en-US"/>
              <a:t>Click to edit Master title style</a:t>
            </a:r>
            <a:endParaRPr/>
          </a:p>
        </p:txBody>
      </p:sp>
      <p:sp>
        <p:nvSpPr>
          <p:cNvPr id="45" name="Google Shape;45;p6"/>
          <p:cNvSpPr txBox="1">
            <a:spLocks noGrp="1"/>
          </p:cNvSpPr>
          <p:nvPr>
            <p:ph type="subTitle" idx="3"/>
          </p:nvPr>
        </p:nvSpPr>
        <p:spPr>
          <a:xfrm>
            <a:off x="1208185" y="4738413"/>
            <a:ext cx="2029600" cy="12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solidFill>
                  <a:srgbClr val="000000"/>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46" name="Google Shape;46;p6"/>
          <p:cNvSpPr txBox="1">
            <a:spLocks noGrp="1"/>
          </p:cNvSpPr>
          <p:nvPr>
            <p:ph type="ctrTitle" idx="4"/>
          </p:nvPr>
        </p:nvSpPr>
        <p:spPr>
          <a:xfrm rot="5400000">
            <a:off x="8913916" y="2195027"/>
            <a:ext cx="3884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
        <p:nvSpPr>
          <p:cNvPr id="47" name="Google Shape;47;p6"/>
          <p:cNvSpPr txBox="1">
            <a:spLocks noGrp="1"/>
          </p:cNvSpPr>
          <p:nvPr>
            <p:ph type="ctrTitle" idx="5"/>
          </p:nvPr>
        </p:nvSpPr>
        <p:spPr>
          <a:xfrm>
            <a:off x="3904743" y="3990713"/>
            <a:ext cx="239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1800"/>
              <a:buNone/>
              <a:defRPr sz="2400">
                <a:solidFill>
                  <a:schemeClr val="lt1"/>
                </a:solidFill>
              </a:defRPr>
            </a:lvl2pPr>
            <a:lvl3pPr lvl="2" rtl="0">
              <a:spcBef>
                <a:spcPts val="0"/>
              </a:spcBef>
              <a:spcAft>
                <a:spcPts val="0"/>
              </a:spcAft>
              <a:buClr>
                <a:schemeClr val="lt1"/>
              </a:buClr>
              <a:buSzPts val="1800"/>
              <a:buNone/>
              <a:defRPr sz="2400">
                <a:solidFill>
                  <a:schemeClr val="lt1"/>
                </a:solidFill>
              </a:defRPr>
            </a:lvl3pPr>
            <a:lvl4pPr lvl="3" rtl="0">
              <a:spcBef>
                <a:spcPts val="0"/>
              </a:spcBef>
              <a:spcAft>
                <a:spcPts val="0"/>
              </a:spcAft>
              <a:buClr>
                <a:schemeClr val="lt1"/>
              </a:buClr>
              <a:buSzPts val="1800"/>
              <a:buNone/>
              <a:defRPr sz="2400">
                <a:solidFill>
                  <a:schemeClr val="lt1"/>
                </a:solidFill>
              </a:defRPr>
            </a:lvl4pPr>
            <a:lvl5pPr lvl="4" rtl="0">
              <a:spcBef>
                <a:spcPts val="0"/>
              </a:spcBef>
              <a:spcAft>
                <a:spcPts val="0"/>
              </a:spcAft>
              <a:buClr>
                <a:schemeClr val="lt1"/>
              </a:buClr>
              <a:buSzPts val="1800"/>
              <a:buNone/>
              <a:defRPr sz="2400">
                <a:solidFill>
                  <a:schemeClr val="lt1"/>
                </a:solidFill>
              </a:defRPr>
            </a:lvl5pPr>
            <a:lvl6pPr lvl="5" rtl="0">
              <a:spcBef>
                <a:spcPts val="0"/>
              </a:spcBef>
              <a:spcAft>
                <a:spcPts val="0"/>
              </a:spcAft>
              <a:buClr>
                <a:schemeClr val="lt1"/>
              </a:buClr>
              <a:buSzPts val="1800"/>
              <a:buNone/>
              <a:defRPr sz="2400">
                <a:solidFill>
                  <a:schemeClr val="lt1"/>
                </a:solidFill>
              </a:defRPr>
            </a:lvl6pPr>
            <a:lvl7pPr lvl="6" rtl="0">
              <a:spcBef>
                <a:spcPts val="0"/>
              </a:spcBef>
              <a:spcAft>
                <a:spcPts val="0"/>
              </a:spcAft>
              <a:buClr>
                <a:schemeClr val="lt1"/>
              </a:buClr>
              <a:buSzPts val="1800"/>
              <a:buNone/>
              <a:defRPr sz="2400">
                <a:solidFill>
                  <a:schemeClr val="lt1"/>
                </a:solidFill>
              </a:defRPr>
            </a:lvl7pPr>
            <a:lvl8pPr lvl="7" rtl="0">
              <a:spcBef>
                <a:spcPts val="0"/>
              </a:spcBef>
              <a:spcAft>
                <a:spcPts val="0"/>
              </a:spcAft>
              <a:buClr>
                <a:schemeClr val="lt1"/>
              </a:buClr>
              <a:buSzPts val="1800"/>
              <a:buNone/>
              <a:defRPr sz="2400">
                <a:solidFill>
                  <a:schemeClr val="lt1"/>
                </a:solidFill>
              </a:defRPr>
            </a:lvl8pPr>
            <a:lvl9pPr lvl="8" rtl="0">
              <a:spcBef>
                <a:spcPts val="0"/>
              </a:spcBef>
              <a:spcAft>
                <a:spcPts val="0"/>
              </a:spcAft>
              <a:buClr>
                <a:schemeClr val="lt1"/>
              </a:buClr>
              <a:buSzPts val="1800"/>
              <a:buNone/>
              <a:defRPr sz="2400">
                <a:solidFill>
                  <a:schemeClr val="lt1"/>
                </a:solidFill>
              </a:defRPr>
            </a:lvl9pPr>
          </a:lstStyle>
          <a:p>
            <a:r>
              <a:rPr lang="en-US"/>
              <a:t>Click to edit Master title style</a:t>
            </a:r>
            <a:endParaRPr/>
          </a:p>
        </p:txBody>
      </p:sp>
      <p:sp>
        <p:nvSpPr>
          <p:cNvPr id="48" name="Google Shape;48;p6"/>
          <p:cNvSpPr txBox="1">
            <a:spLocks noGrp="1"/>
          </p:cNvSpPr>
          <p:nvPr>
            <p:ph type="subTitle" idx="6"/>
          </p:nvPr>
        </p:nvSpPr>
        <p:spPr>
          <a:xfrm>
            <a:off x="3904733" y="4738413"/>
            <a:ext cx="1968400" cy="12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solidFill>
                  <a:srgbClr val="000000"/>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Tree>
    <p:extLst>
      <p:ext uri="{BB962C8B-B14F-4D97-AF65-F5344CB8AC3E}">
        <p14:creationId xmlns:p14="http://schemas.microsoft.com/office/powerpoint/2010/main" val="1305501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r>
              <a:rPr lang="en-US"/>
              <a:t>Click to edit Master title style</a:t>
            </a:r>
            <a:endParaRPr/>
          </a:p>
        </p:txBody>
      </p:sp>
      <p:sp>
        <p:nvSpPr>
          <p:cNvPr id="24" name="Google Shape;24;p4"/>
          <p:cNvSpPr txBox="1">
            <a:spLocks noGrp="1"/>
          </p:cNvSpPr>
          <p:nvPr>
            <p:ph type="body" idx="1"/>
          </p:nvPr>
        </p:nvSpPr>
        <p:spPr>
          <a:xfrm>
            <a:off x="960000" y="1536633"/>
            <a:ext cx="10272000" cy="4555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Char char="●"/>
              <a:defRPr/>
            </a:lvl1pPr>
            <a:lvl2pPr marL="1219170" lvl="1" indent="-406390" rtl="0">
              <a:lnSpc>
                <a:spcPct val="100000"/>
              </a:lnSpc>
              <a:spcBef>
                <a:spcPts val="0"/>
              </a:spcBef>
              <a:spcAft>
                <a:spcPts val="0"/>
              </a:spcAft>
              <a:buSzPts val="1200"/>
              <a:buChar char="○"/>
              <a:defRPr/>
            </a:lvl2pPr>
            <a:lvl3pPr marL="1828754" lvl="2" indent="-406390" rtl="0">
              <a:lnSpc>
                <a:spcPct val="100000"/>
              </a:lnSpc>
              <a:spcBef>
                <a:spcPts val="0"/>
              </a:spcBef>
              <a:spcAft>
                <a:spcPts val="0"/>
              </a:spcAft>
              <a:buSzPts val="1200"/>
              <a:buChar char="■"/>
              <a:defRPr/>
            </a:lvl3pPr>
            <a:lvl4pPr marL="2438339" lvl="3" indent="-406390" rtl="0">
              <a:lnSpc>
                <a:spcPct val="100000"/>
              </a:lnSpc>
              <a:spcBef>
                <a:spcPts val="0"/>
              </a:spcBef>
              <a:spcAft>
                <a:spcPts val="0"/>
              </a:spcAft>
              <a:buSzPts val="1200"/>
              <a:buChar char="●"/>
              <a:defRPr/>
            </a:lvl4pPr>
            <a:lvl5pPr marL="3047924" lvl="4" indent="-406390" rtl="0">
              <a:lnSpc>
                <a:spcPct val="100000"/>
              </a:lnSpc>
              <a:spcBef>
                <a:spcPts val="0"/>
              </a:spcBef>
              <a:spcAft>
                <a:spcPts val="0"/>
              </a:spcAft>
              <a:buSzPts val="1200"/>
              <a:buChar char="○"/>
              <a:defRPr/>
            </a:lvl5pPr>
            <a:lvl6pPr marL="3657509" lvl="5" indent="-406390" rtl="0">
              <a:lnSpc>
                <a:spcPct val="100000"/>
              </a:lnSpc>
              <a:spcBef>
                <a:spcPts val="0"/>
              </a:spcBef>
              <a:spcAft>
                <a:spcPts val="0"/>
              </a:spcAft>
              <a:buSzPts val="1200"/>
              <a:buChar char="■"/>
              <a:defRPr/>
            </a:lvl6pPr>
            <a:lvl7pPr marL="4267093" lvl="6" indent="-406390" rtl="0">
              <a:lnSpc>
                <a:spcPct val="100000"/>
              </a:lnSpc>
              <a:spcBef>
                <a:spcPts val="0"/>
              </a:spcBef>
              <a:spcAft>
                <a:spcPts val="0"/>
              </a:spcAft>
              <a:buSzPts val="1200"/>
              <a:buChar char="●"/>
              <a:defRPr/>
            </a:lvl7pPr>
            <a:lvl8pPr marL="4876678" lvl="7" indent="-406390" rtl="0">
              <a:lnSpc>
                <a:spcPct val="100000"/>
              </a:lnSpc>
              <a:spcBef>
                <a:spcPts val="0"/>
              </a:spcBef>
              <a:spcAft>
                <a:spcPts val="0"/>
              </a:spcAft>
              <a:buSzPts val="1200"/>
              <a:buChar char="○"/>
              <a:defRPr/>
            </a:lvl8pPr>
            <a:lvl9pPr marL="5486263" lvl="8" indent="-406390" rtl="0">
              <a:lnSpc>
                <a:spcPct val="100000"/>
              </a:lnSpc>
              <a:spcBef>
                <a:spcPts val="0"/>
              </a:spcBef>
              <a:spcAft>
                <a:spcPts val="0"/>
              </a:spcAft>
              <a:buSzPts val="1200"/>
              <a:buChar char="■"/>
              <a:defRPr/>
            </a:lvl9pPr>
          </a:lstStyle>
          <a:p>
            <a:pPr lvl="0"/>
            <a:r>
              <a:rPr lang="en-US"/>
              <a:t>Click to edit Master text styles</a:t>
            </a:r>
          </a:p>
        </p:txBody>
      </p:sp>
      <p:sp>
        <p:nvSpPr>
          <p:cNvPr id="25" name="Google Shape;25;p4"/>
          <p:cNvSpPr/>
          <p:nvPr/>
        </p:nvSpPr>
        <p:spPr>
          <a:xfrm rot="5400000">
            <a:off x="6353033" y="-1980867"/>
            <a:ext cx="2694000" cy="2694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6" name="Google Shape;26;p4"/>
          <p:cNvSpPr/>
          <p:nvPr/>
        </p:nvSpPr>
        <p:spPr>
          <a:xfrm rot="5400000">
            <a:off x="10188933" y="4592667"/>
            <a:ext cx="3824000" cy="3823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7" name="Google Shape;27;p4"/>
          <p:cNvSpPr/>
          <p:nvPr/>
        </p:nvSpPr>
        <p:spPr>
          <a:xfrm rot="5400000">
            <a:off x="-1334533" y="2545633"/>
            <a:ext cx="2174800" cy="2175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28" name="Google Shape;28;p4"/>
          <p:cNvGrpSpPr/>
          <p:nvPr/>
        </p:nvGrpSpPr>
        <p:grpSpPr>
          <a:xfrm>
            <a:off x="11135043" y="5087085"/>
            <a:ext cx="893132" cy="1057568"/>
            <a:chOff x="4519658" y="2989989"/>
            <a:chExt cx="669849" cy="793176"/>
          </a:xfrm>
        </p:grpSpPr>
        <p:sp>
          <p:nvSpPr>
            <p:cNvPr id="29" name="Google Shape;29;p4"/>
            <p:cNvSpPr/>
            <p:nvPr/>
          </p:nvSpPr>
          <p:spPr>
            <a:xfrm>
              <a:off x="4543713" y="3539317"/>
              <a:ext cx="598074" cy="243848"/>
            </a:xfrm>
            <a:custGeom>
              <a:avLst/>
              <a:gdLst/>
              <a:ahLst/>
              <a:cxnLst/>
              <a:rect l="l" t="t" r="r" b="b"/>
              <a:pathLst>
                <a:path w="598074" h="243848" extrusionOk="0">
                  <a:moveTo>
                    <a:pt x="598075" y="67532"/>
                  </a:moveTo>
                  <a:lnTo>
                    <a:pt x="597789" y="67532"/>
                  </a:lnTo>
                  <a:cubicBezTo>
                    <a:pt x="595979" y="109918"/>
                    <a:pt x="567404" y="159258"/>
                    <a:pt x="511874" y="191929"/>
                  </a:cubicBezTo>
                  <a:cubicBezTo>
                    <a:pt x="395859" y="260223"/>
                    <a:pt x="206693" y="261271"/>
                    <a:pt x="89154" y="194310"/>
                  </a:cubicBezTo>
                  <a:cubicBezTo>
                    <a:pt x="32957" y="162306"/>
                    <a:pt x="3429" y="120491"/>
                    <a:pt x="571" y="78105"/>
                  </a:cubicBezTo>
                  <a:lnTo>
                    <a:pt x="381" y="78105"/>
                  </a:lnTo>
                  <a:lnTo>
                    <a:pt x="381" y="74866"/>
                  </a:lnTo>
                  <a:cubicBezTo>
                    <a:pt x="381" y="73057"/>
                    <a:pt x="381" y="71056"/>
                    <a:pt x="381" y="69247"/>
                  </a:cubicBezTo>
                  <a:lnTo>
                    <a:pt x="0" y="3619"/>
                  </a:lnTo>
                  <a:cubicBezTo>
                    <a:pt x="2381" y="46387"/>
                    <a:pt x="32004" y="88773"/>
                    <a:pt x="88773" y="121063"/>
                  </a:cubicBezTo>
                  <a:cubicBezTo>
                    <a:pt x="206312" y="188023"/>
                    <a:pt x="395478" y="186976"/>
                    <a:pt x="511397" y="118681"/>
                  </a:cubicBezTo>
                  <a:cubicBezTo>
                    <a:pt x="567500" y="85630"/>
                    <a:pt x="596170" y="42958"/>
                    <a:pt x="597503" y="0"/>
                  </a:cubicBezTo>
                  <a:lnTo>
                    <a:pt x="597694" y="0"/>
                  </a:lnTo>
                  <a:lnTo>
                    <a:pt x="598075" y="675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 name="Google Shape;30;p4"/>
            <p:cNvSpPr/>
            <p:nvPr/>
          </p:nvSpPr>
          <p:spPr>
            <a:xfrm>
              <a:off x="4543661" y="3363655"/>
              <a:ext cx="597706" cy="346262"/>
            </a:xfrm>
            <a:custGeom>
              <a:avLst/>
              <a:gdLst/>
              <a:ahLst/>
              <a:cxnLst/>
              <a:rect l="l" t="t" r="r" b="b"/>
              <a:pathLst>
                <a:path w="597706" h="346262" extrusionOk="0">
                  <a:moveTo>
                    <a:pt x="597651" y="175662"/>
                  </a:moveTo>
                  <a:cubicBezTo>
                    <a:pt x="596413" y="218619"/>
                    <a:pt x="567742" y="261291"/>
                    <a:pt x="511545" y="294343"/>
                  </a:cubicBezTo>
                  <a:cubicBezTo>
                    <a:pt x="395626" y="362637"/>
                    <a:pt x="206459" y="363685"/>
                    <a:pt x="88921" y="296724"/>
                  </a:cubicBezTo>
                  <a:cubicBezTo>
                    <a:pt x="32152" y="264434"/>
                    <a:pt x="2529" y="222048"/>
                    <a:pt x="148" y="179281"/>
                  </a:cubicBezTo>
                  <a:lnTo>
                    <a:pt x="148" y="178995"/>
                  </a:lnTo>
                  <a:cubicBezTo>
                    <a:pt x="-2329" y="133371"/>
                    <a:pt x="26341" y="87079"/>
                    <a:pt x="86158" y="51932"/>
                  </a:cubicBezTo>
                  <a:cubicBezTo>
                    <a:pt x="202173" y="-16362"/>
                    <a:pt x="391340" y="-17410"/>
                    <a:pt x="508878" y="49455"/>
                  </a:cubicBezTo>
                  <a:cubicBezTo>
                    <a:pt x="569457" y="84031"/>
                    <a:pt x="599175" y="129846"/>
                    <a:pt x="597651" y="175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 name="Google Shape;31;p4"/>
            <p:cNvSpPr/>
            <p:nvPr/>
          </p:nvSpPr>
          <p:spPr>
            <a:xfrm>
              <a:off x="4610483" y="3402447"/>
              <a:ext cx="464073" cy="268690"/>
            </a:xfrm>
            <a:custGeom>
              <a:avLst/>
              <a:gdLst/>
              <a:ahLst/>
              <a:cxnLst/>
              <a:rect l="l" t="t" r="r" b="b"/>
              <a:pathLst>
                <a:path w="464073" h="268690" extrusionOk="0">
                  <a:moveTo>
                    <a:pt x="463773" y="140679"/>
                  </a:moveTo>
                  <a:cubicBezTo>
                    <a:pt x="461011" y="172493"/>
                    <a:pt x="438818" y="203830"/>
                    <a:pt x="397194" y="228404"/>
                  </a:cubicBezTo>
                  <a:cubicBezTo>
                    <a:pt x="307182" y="281363"/>
                    <a:pt x="160307" y="282221"/>
                    <a:pt x="69057" y="230310"/>
                  </a:cubicBezTo>
                  <a:cubicBezTo>
                    <a:pt x="26480" y="206116"/>
                    <a:pt x="3620" y="174684"/>
                    <a:pt x="382" y="142584"/>
                  </a:cubicBezTo>
                  <a:cubicBezTo>
                    <a:pt x="-3238" y="105913"/>
                    <a:pt x="18861" y="68575"/>
                    <a:pt x="66866" y="40286"/>
                  </a:cubicBezTo>
                  <a:cubicBezTo>
                    <a:pt x="156878" y="-12673"/>
                    <a:pt x="303753" y="-13531"/>
                    <a:pt x="395003" y="38381"/>
                  </a:cubicBezTo>
                  <a:cubicBezTo>
                    <a:pt x="444056" y="66289"/>
                    <a:pt x="467012" y="103818"/>
                    <a:pt x="463773" y="140679"/>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 name="Google Shape;32;p4"/>
            <p:cNvSpPr/>
            <p:nvPr/>
          </p:nvSpPr>
          <p:spPr>
            <a:xfrm>
              <a:off x="4610865" y="3422450"/>
              <a:ext cx="463391" cy="254116"/>
            </a:xfrm>
            <a:custGeom>
              <a:avLst/>
              <a:gdLst/>
              <a:ahLst/>
              <a:cxnLst/>
              <a:rect l="l" t="t" r="r" b="b"/>
              <a:pathLst>
                <a:path w="463391" h="254116" extrusionOk="0">
                  <a:moveTo>
                    <a:pt x="463391" y="126106"/>
                  </a:moveTo>
                  <a:cubicBezTo>
                    <a:pt x="460629" y="157919"/>
                    <a:pt x="438436" y="189257"/>
                    <a:pt x="396812" y="213831"/>
                  </a:cubicBezTo>
                  <a:cubicBezTo>
                    <a:pt x="306800" y="266790"/>
                    <a:pt x="159925" y="267647"/>
                    <a:pt x="68675" y="215736"/>
                  </a:cubicBezTo>
                  <a:cubicBezTo>
                    <a:pt x="26098" y="191543"/>
                    <a:pt x="3238" y="160110"/>
                    <a:pt x="0" y="128011"/>
                  </a:cubicBezTo>
                  <a:cubicBezTo>
                    <a:pt x="2762" y="96197"/>
                    <a:pt x="24955" y="64860"/>
                    <a:pt x="66580" y="40286"/>
                  </a:cubicBezTo>
                  <a:cubicBezTo>
                    <a:pt x="156591" y="-12673"/>
                    <a:pt x="303466" y="-13531"/>
                    <a:pt x="394716" y="38381"/>
                  </a:cubicBezTo>
                  <a:cubicBezTo>
                    <a:pt x="437293" y="62574"/>
                    <a:pt x="460153" y="94102"/>
                    <a:pt x="463391" y="126106"/>
                  </a:cubicBezTo>
                  <a:close/>
                </a:path>
              </a:pathLst>
            </a:custGeom>
            <a:solidFill>
              <a:srgbClr val="FFD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4"/>
            <p:cNvSpPr/>
            <p:nvPr/>
          </p:nvSpPr>
          <p:spPr>
            <a:xfrm>
              <a:off x="4698685" y="3456957"/>
              <a:ext cx="277749" cy="146367"/>
            </a:xfrm>
            <a:custGeom>
              <a:avLst/>
              <a:gdLst/>
              <a:ahLst/>
              <a:cxnLst/>
              <a:rect l="l" t="t" r="r" b="b"/>
              <a:pathLst>
                <a:path w="277749" h="146367" extrusionOk="0">
                  <a:moveTo>
                    <a:pt x="242411" y="39306"/>
                  </a:moveTo>
                  <a:lnTo>
                    <a:pt x="242411" y="25971"/>
                  </a:lnTo>
                  <a:cubicBezTo>
                    <a:pt x="242411" y="25971"/>
                    <a:pt x="250793" y="20923"/>
                    <a:pt x="250793" y="20923"/>
                  </a:cubicBezTo>
                  <a:lnTo>
                    <a:pt x="243745" y="16923"/>
                  </a:lnTo>
                  <a:lnTo>
                    <a:pt x="223266" y="29020"/>
                  </a:lnTo>
                  <a:lnTo>
                    <a:pt x="223266" y="15685"/>
                  </a:lnTo>
                  <a:cubicBezTo>
                    <a:pt x="202978" y="6255"/>
                    <a:pt x="183642" y="1111"/>
                    <a:pt x="164973" y="159"/>
                  </a:cubicBezTo>
                  <a:cubicBezTo>
                    <a:pt x="146304" y="-794"/>
                    <a:pt x="130492" y="2540"/>
                    <a:pt x="117634" y="10160"/>
                  </a:cubicBezTo>
                  <a:cubicBezTo>
                    <a:pt x="105537" y="17304"/>
                    <a:pt x="99155" y="25400"/>
                    <a:pt x="98488" y="34449"/>
                  </a:cubicBezTo>
                  <a:cubicBezTo>
                    <a:pt x="98298" y="37116"/>
                    <a:pt x="98584" y="40069"/>
                    <a:pt x="99441" y="43307"/>
                  </a:cubicBezTo>
                  <a:cubicBezTo>
                    <a:pt x="101346" y="50736"/>
                    <a:pt x="106204" y="59499"/>
                    <a:pt x="113919" y="69596"/>
                  </a:cubicBezTo>
                  <a:lnTo>
                    <a:pt x="119539" y="76835"/>
                  </a:lnTo>
                  <a:lnTo>
                    <a:pt x="119539" y="90170"/>
                  </a:lnTo>
                  <a:cubicBezTo>
                    <a:pt x="119539" y="90170"/>
                    <a:pt x="78010" y="114649"/>
                    <a:pt x="78010" y="114649"/>
                  </a:cubicBezTo>
                  <a:cubicBezTo>
                    <a:pt x="69913" y="109315"/>
                    <a:pt x="61722" y="102743"/>
                    <a:pt x="53626" y="94647"/>
                  </a:cubicBezTo>
                  <a:cubicBezTo>
                    <a:pt x="45529" y="86551"/>
                    <a:pt x="39433" y="79216"/>
                    <a:pt x="35433" y="72453"/>
                  </a:cubicBezTo>
                  <a:lnTo>
                    <a:pt x="35433" y="59119"/>
                  </a:lnTo>
                  <a:cubicBezTo>
                    <a:pt x="35433" y="59119"/>
                    <a:pt x="0" y="79978"/>
                    <a:pt x="0" y="79978"/>
                  </a:cubicBezTo>
                  <a:cubicBezTo>
                    <a:pt x="2096" y="83026"/>
                    <a:pt x="4572" y="86074"/>
                    <a:pt x="7239" y="89122"/>
                  </a:cubicBezTo>
                  <a:cubicBezTo>
                    <a:pt x="16669" y="99695"/>
                    <a:pt x="29813" y="109887"/>
                    <a:pt x="46577" y="119888"/>
                  </a:cubicBezTo>
                  <a:lnTo>
                    <a:pt x="46577" y="133223"/>
                  </a:lnTo>
                  <a:cubicBezTo>
                    <a:pt x="46577" y="133223"/>
                    <a:pt x="31147" y="142367"/>
                    <a:pt x="31147" y="142367"/>
                  </a:cubicBezTo>
                  <a:lnTo>
                    <a:pt x="38195" y="146368"/>
                  </a:lnTo>
                  <a:lnTo>
                    <a:pt x="65627" y="130175"/>
                  </a:lnTo>
                  <a:cubicBezTo>
                    <a:pt x="86106" y="139890"/>
                    <a:pt x="105823" y="145129"/>
                    <a:pt x="124873" y="145987"/>
                  </a:cubicBezTo>
                  <a:cubicBezTo>
                    <a:pt x="143923" y="146844"/>
                    <a:pt x="160496" y="143129"/>
                    <a:pt x="174784" y="134747"/>
                  </a:cubicBezTo>
                  <a:cubicBezTo>
                    <a:pt x="182689" y="130175"/>
                    <a:pt x="187738" y="125127"/>
                    <a:pt x="190214" y="119602"/>
                  </a:cubicBezTo>
                  <a:cubicBezTo>
                    <a:pt x="190595" y="118840"/>
                    <a:pt x="190786" y="118078"/>
                    <a:pt x="191071" y="117316"/>
                  </a:cubicBezTo>
                  <a:cubicBezTo>
                    <a:pt x="190786" y="116269"/>
                    <a:pt x="190405" y="115126"/>
                    <a:pt x="190024" y="113982"/>
                  </a:cubicBezTo>
                  <a:cubicBezTo>
                    <a:pt x="187452" y="106839"/>
                    <a:pt x="180784" y="96266"/>
                    <a:pt x="169831" y="82264"/>
                  </a:cubicBezTo>
                  <a:lnTo>
                    <a:pt x="169831" y="68929"/>
                  </a:lnTo>
                  <a:cubicBezTo>
                    <a:pt x="169831" y="68929"/>
                    <a:pt x="209264" y="45688"/>
                    <a:pt x="209264" y="45688"/>
                  </a:cubicBezTo>
                  <a:cubicBezTo>
                    <a:pt x="222885" y="54928"/>
                    <a:pt x="233839" y="65214"/>
                    <a:pt x="242316" y="76645"/>
                  </a:cubicBezTo>
                  <a:lnTo>
                    <a:pt x="277749" y="67691"/>
                  </a:lnTo>
                  <a:cubicBezTo>
                    <a:pt x="268891" y="57880"/>
                    <a:pt x="257175" y="48451"/>
                    <a:pt x="242697" y="39497"/>
                  </a:cubicBezTo>
                  <a:close/>
                  <a:moveTo>
                    <a:pt x="136779" y="118840"/>
                  </a:moveTo>
                  <a:cubicBezTo>
                    <a:pt x="136779" y="121603"/>
                    <a:pt x="135064" y="123888"/>
                    <a:pt x="131826" y="125794"/>
                  </a:cubicBezTo>
                  <a:cubicBezTo>
                    <a:pt x="123349" y="130746"/>
                    <a:pt x="111919" y="130365"/>
                    <a:pt x="97536" y="124555"/>
                  </a:cubicBezTo>
                  <a:lnTo>
                    <a:pt x="97536" y="111220"/>
                  </a:lnTo>
                  <a:cubicBezTo>
                    <a:pt x="97536" y="111220"/>
                    <a:pt x="130873" y="91599"/>
                    <a:pt x="130873" y="91599"/>
                  </a:cubicBezTo>
                  <a:cubicBezTo>
                    <a:pt x="134303" y="96742"/>
                    <a:pt x="136207" y="101028"/>
                    <a:pt x="136684" y="104267"/>
                  </a:cubicBezTo>
                  <a:cubicBezTo>
                    <a:pt x="136684" y="104743"/>
                    <a:pt x="136779" y="105220"/>
                    <a:pt x="136684" y="105696"/>
                  </a:cubicBezTo>
                  <a:lnTo>
                    <a:pt x="136684" y="118840"/>
                  </a:lnTo>
                  <a:close/>
                  <a:moveTo>
                    <a:pt x="190024" y="48546"/>
                  </a:moveTo>
                  <a:lnTo>
                    <a:pt x="158496" y="67120"/>
                  </a:lnTo>
                  <a:cubicBezTo>
                    <a:pt x="154972" y="62071"/>
                    <a:pt x="153162" y="57880"/>
                    <a:pt x="152971" y="54832"/>
                  </a:cubicBezTo>
                  <a:lnTo>
                    <a:pt x="152971" y="41497"/>
                  </a:lnTo>
                  <a:cubicBezTo>
                    <a:pt x="152686" y="38449"/>
                    <a:pt x="154496" y="35687"/>
                    <a:pt x="158496" y="33401"/>
                  </a:cubicBezTo>
                  <a:cubicBezTo>
                    <a:pt x="166021" y="28924"/>
                    <a:pt x="176593" y="29496"/>
                    <a:pt x="189929" y="35211"/>
                  </a:cubicBezTo>
                  <a:lnTo>
                    <a:pt x="189929" y="48546"/>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4"/>
            <p:cNvSpPr/>
            <p:nvPr/>
          </p:nvSpPr>
          <p:spPr>
            <a:xfrm>
              <a:off x="4921856" y="3460545"/>
              <a:ext cx="39147" cy="25431"/>
            </a:xfrm>
            <a:custGeom>
              <a:avLst/>
              <a:gdLst/>
              <a:ahLst/>
              <a:cxnLst/>
              <a:rect l="l" t="t" r="r" b="b"/>
              <a:pathLst>
                <a:path w="39147" h="25431" extrusionOk="0">
                  <a:moveTo>
                    <a:pt x="39148" y="10668"/>
                  </a:moveTo>
                  <a:lnTo>
                    <a:pt x="27622" y="17336"/>
                  </a:lnTo>
                  <a:lnTo>
                    <a:pt x="20574" y="13335"/>
                  </a:lnTo>
                  <a:lnTo>
                    <a:pt x="95" y="25432"/>
                  </a:lnTo>
                  <a:lnTo>
                    <a:pt x="0" y="12097"/>
                  </a:lnTo>
                  <a:lnTo>
                    <a:pt x="20574" y="0"/>
                  </a:lnTo>
                  <a:lnTo>
                    <a:pt x="39148" y="10668"/>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 name="Google Shape;35;p4"/>
            <p:cNvSpPr/>
            <p:nvPr/>
          </p:nvSpPr>
          <p:spPr>
            <a:xfrm>
              <a:off x="4941191" y="3482928"/>
              <a:ext cx="43719" cy="41529"/>
            </a:xfrm>
            <a:custGeom>
              <a:avLst/>
              <a:gdLst/>
              <a:ahLst/>
              <a:cxnLst/>
              <a:rect l="l" t="t" r="r" b="b"/>
              <a:pathLst>
                <a:path w="43719" h="41529" extrusionOk="0">
                  <a:moveTo>
                    <a:pt x="43720" y="39338"/>
                  </a:moveTo>
                  <a:lnTo>
                    <a:pt x="35052" y="41529"/>
                  </a:lnTo>
                  <a:cubicBezTo>
                    <a:pt x="26194" y="31718"/>
                    <a:pt x="14478" y="22288"/>
                    <a:pt x="0" y="13335"/>
                  </a:cubicBezTo>
                  <a:lnTo>
                    <a:pt x="0" y="0"/>
                  </a:lnTo>
                  <a:cubicBezTo>
                    <a:pt x="3715" y="2381"/>
                    <a:pt x="7239" y="4667"/>
                    <a:pt x="10573" y="7048"/>
                  </a:cubicBezTo>
                  <a:cubicBezTo>
                    <a:pt x="25051" y="17336"/>
                    <a:pt x="36100" y="28099"/>
                    <a:pt x="43720" y="39338"/>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 name="Google Shape;36;p4"/>
            <p:cNvSpPr/>
            <p:nvPr/>
          </p:nvSpPr>
          <p:spPr>
            <a:xfrm>
              <a:off x="4868325" y="3525791"/>
              <a:ext cx="22066" cy="48386"/>
            </a:xfrm>
            <a:custGeom>
              <a:avLst/>
              <a:gdLst/>
              <a:ahLst/>
              <a:cxnLst/>
              <a:rect l="l" t="t" r="r" b="b"/>
              <a:pathLst>
                <a:path w="22066" h="48386" extrusionOk="0">
                  <a:moveTo>
                    <a:pt x="21241" y="48387"/>
                  </a:moveTo>
                  <a:cubicBezTo>
                    <a:pt x="20955" y="47339"/>
                    <a:pt x="20574" y="46196"/>
                    <a:pt x="20193" y="45053"/>
                  </a:cubicBezTo>
                  <a:cubicBezTo>
                    <a:pt x="17621" y="37910"/>
                    <a:pt x="10954" y="27337"/>
                    <a:pt x="0" y="13335"/>
                  </a:cubicBezTo>
                  <a:lnTo>
                    <a:pt x="0" y="0"/>
                  </a:lnTo>
                  <a:cubicBezTo>
                    <a:pt x="2477" y="3238"/>
                    <a:pt x="4763" y="6382"/>
                    <a:pt x="6858" y="9239"/>
                  </a:cubicBezTo>
                  <a:cubicBezTo>
                    <a:pt x="13811" y="18764"/>
                    <a:pt x="18193" y="26289"/>
                    <a:pt x="20098" y="31718"/>
                  </a:cubicBezTo>
                  <a:cubicBezTo>
                    <a:pt x="22288" y="37910"/>
                    <a:pt x="22670" y="43434"/>
                    <a:pt x="21146" y="482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 name="Google Shape;37;p4"/>
            <p:cNvSpPr/>
            <p:nvPr/>
          </p:nvSpPr>
          <p:spPr>
            <a:xfrm>
              <a:off x="4776600" y="3533792"/>
              <a:ext cx="41624" cy="37718"/>
            </a:xfrm>
            <a:custGeom>
              <a:avLst/>
              <a:gdLst/>
              <a:ahLst/>
              <a:cxnLst/>
              <a:rect l="l" t="t" r="r" b="b"/>
              <a:pathLst>
                <a:path w="41624" h="37718" extrusionOk="0">
                  <a:moveTo>
                    <a:pt x="41624" y="0"/>
                  </a:moveTo>
                  <a:lnTo>
                    <a:pt x="41624" y="13240"/>
                  </a:lnTo>
                  <a:lnTo>
                    <a:pt x="95" y="37719"/>
                  </a:lnTo>
                  <a:lnTo>
                    <a:pt x="0" y="24384"/>
                  </a:lnTo>
                  <a:lnTo>
                    <a:pt x="34576" y="4096"/>
                  </a:lnTo>
                  <a:lnTo>
                    <a:pt x="41624"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 name="Google Shape;38;p4"/>
            <p:cNvSpPr/>
            <p:nvPr/>
          </p:nvSpPr>
          <p:spPr>
            <a:xfrm>
              <a:off x="4734023" y="3515980"/>
              <a:ext cx="42672" cy="55530"/>
            </a:xfrm>
            <a:custGeom>
              <a:avLst/>
              <a:gdLst/>
              <a:ahLst/>
              <a:cxnLst/>
              <a:rect l="l" t="t" r="r" b="b"/>
              <a:pathLst>
                <a:path w="42672" h="55530" extrusionOk="0">
                  <a:moveTo>
                    <a:pt x="42577" y="42196"/>
                  </a:moveTo>
                  <a:lnTo>
                    <a:pt x="42577" y="55531"/>
                  </a:lnTo>
                  <a:cubicBezTo>
                    <a:pt x="34576" y="50197"/>
                    <a:pt x="26384" y="43624"/>
                    <a:pt x="18193" y="35528"/>
                  </a:cubicBezTo>
                  <a:cubicBezTo>
                    <a:pt x="10096" y="27432"/>
                    <a:pt x="4001" y="20098"/>
                    <a:pt x="0" y="13335"/>
                  </a:cubicBezTo>
                  <a:lnTo>
                    <a:pt x="0" y="0"/>
                  </a:lnTo>
                  <a:cubicBezTo>
                    <a:pt x="4001" y="6763"/>
                    <a:pt x="10096" y="14097"/>
                    <a:pt x="18193" y="22193"/>
                  </a:cubicBezTo>
                  <a:cubicBezTo>
                    <a:pt x="26384" y="30194"/>
                    <a:pt x="34480" y="36862"/>
                    <a:pt x="42672" y="42196"/>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 name="Google Shape;39;p4"/>
            <p:cNvSpPr/>
            <p:nvPr/>
          </p:nvSpPr>
          <p:spPr>
            <a:xfrm>
              <a:off x="4718211" y="3576750"/>
              <a:ext cx="26955" cy="22478"/>
            </a:xfrm>
            <a:custGeom>
              <a:avLst/>
              <a:gdLst/>
              <a:ahLst/>
              <a:cxnLst/>
              <a:rect l="l" t="t" r="r" b="b"/>
              <a:pathLst>
                <a:path w="26955" h="22478" extrusionOk="0">
                  <a:moveTo>
                    <a:pt x="26861" y="0"/>
                  </a:moveTo>
                  <a:lnTo>
                    <a:pt x="26956" y="13335"/>
                  </a:lnTo>
                  <a:lnTo>
                    <a:pt x="11525" y="22479"/>
                  </a:lnTo>
                  <a:lnTo>
                    <a:pt x="0" y="15907"/>
                  </a:lnTo>
                  <a:lnTo>
                    <a:pt x="16002" y="6477"/>
                  </a:lnTo>
                  <a:lnTo>
                    <a:pt x="26861"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 name="Google Shape;40;p4"/>
            <p:cNvSpPr/>
            <p:nvPr/>
          </p:nvSpPr>
          <p:spPr>
            <a:xfrm>
              <a:off x="4705829" y="3470295"/>
              <a:ext cx="270509" cy="133124"/>
            </a:xfrm>
            <a:custGeom>
              <a:avLst/>
              <a:gdLst/>
              <a:ahLst/>
              <a:cxnLst/>
              <a:rect l="l" t="t" r="r" b="b"/>
              <a:pathLst>
                <a:path w="270509" h="133124" extrusionOk="0">
                  <a:moveTo>
                    <a:pt x="235267" y="25968"/>
                  </a:moveTo>
                  <a:lnTo>
                    <a:pt x="235267" y="12633"/>
                  </a:lnTo>
                  <a:cubicBezTo>
                    <a:pt x="235267" y="12633"/>
                    <a:pt x="243649" y="7585"/>
                    <a:pt x="243649" y="7585"/>
                  </a:cubicBezTo>
                  <a:lnTo>
                    <a:pt x="236601" y="3584"/>
                  </a:lnTo>
                  <a:lnTo>
                    <a:pt x="216122" y="15681"/>
                  </a:lnTo>
                  <a:cubicBezTo>
                    <a:pt x="195929" y="6251"/>
                    <a:pt x="176593" y="1013"/>
                    <a:pt x="157924" y="156"/>
                  </a:cubicBezTo>
                  <a:cubicBezTo>
                    <a:pt x="139255" y="-797"/>
                    <a:pt x="123444" y="2632"/>
                    <a:pt x="110585" y="10252"/>
                  </a:cubicBezTo>
                  <a:cubicBezTo>
                    <a:pt x="100489" y="16157"/>
                    <a:pt x="94393" y="22730"/>
                    <a:pt x="92297" y="30064"/>
                  </a:cubicBezTo>
                  <a:cubicBezTo>
                    <a:pt x="94202" y="37494"/>
                    <a:pt x="99060" y="46257"/>
                    <a:pt x="106775" y="56353"/>
                  </a:cubicBezTo>
                  <a:lnTo>
                    <a:pt x="112395" y="63592"/>
                  </a:lnTo>
                  <a:lnTo>
                    <a:pt x="112395" y="76927"/>
                  </a:lnTo>
                  <a:cubicBezTo>
                    <a:pt x="112395" y="76927"/>
                    <a:pt x="70866" y="101406"/>
                    <a:pt x="70866" y="101406"/>
                  </a:cubicBezTo>
                  <a:cubicBezTo>
                    <a:pt x="62770" y="96072"/>
                    <a:pt x="54578" y="89500"/>
                    <a:pt x="46482" y="81404"/>
                  </a:cubicBezTo>
                  <a:cubicBezTo>
                    <a:pt x="38386" y="73307"/>
                    <a:pt x="32290" y="65973"/>
                    <a:pt x="28289" y="59211"/>
                  </a:cubicBezTo>
                  <a:lnTo>
                    <a:pt x="0" y="75879"/>
                  </a:lnTo>
                  <a:cubicBezTo>
                    <a:pt x="9430" y="86452"/>
                    <a:pt x="22574" y="96644"/>
                    <a:pt x="39338" y="106645"/>
                  </a:cubicBezTo>
                  <a:lnTo>
                    <a:pt x="39338" y="119980"/>
                  </a:lnTo>
                  <a:cubicBezTo>
                    <a:pt x="39338" y="119980"/>
                    <a:pt x="23908" y="129124"/>
                    <a:pt x="23908" y="129124"/>
                  </a:cubicBezTo>
                  <a:lnTo>
                    <a:pt x="30956" y="133124"/>
                  </a:lnTo>
                  <a:lnTo>
                    <a:pt x="58388" y="116932"/>
                  </a:lnTo>
                  <a:cubicBezTo>
                    <a:pt x="78867" y="126648"/>
                    <a:pt x="98584" y="131886"/>
                    <a:pt x="117634" y="132744"/>
                  </a:cubicBezTo>
                  <a:cubicBezTo>
                    <a:pt x="136684" y="133601"/>
                    <a:pt x="153257" y="129886"/>
                    <a:pt x="167545" y="121504"/>
                  </a:cubicBezTo>
                  <a:cubicBezTo>
                    <a:pt x="175450" y="116932"/>
                    <a:pt x="180499" y="111884"/>
                    <a:pt x="182975" y="106359"/>
                  </a:cubicBezTo>
                  <a:cubicBezTo>
                    <a:pt x="183356" y="105597"/>
                    <a:pt x="183547" y="104835"/>
                    <a:pt x="183832" y="104073"/>
                  </a:cubicBezTo>
                  <a:cubicBezTo>
                    <a:pt x="183547" y="103025"/>
                    <a:pt x="183166" y="101882"/>
                    <a:pt x="182785" y="100740"/>
                  </a:cubicBezTo>
                  <a:cubicBezTo>
                    <a:pt x="180213" y="93596"/>
                    <a:pt x="173546" y="83023"/>
                    <a:pt x="162592" y="69021"/>
                  </a:cubicBezTo>
                  <a:lnTo>
                    <a:pt x="162592" y="55686"/>
                  </a:lnTo>
                  <a:cubicBezTo>
                    <a:pt x="162592" y="55686"/>
                    <a:pt x="202025" y="32445"/>
                    <a:pt x="202025" y="32445"/>
                  </a:cubicBezTo>
                  <a:cubicBezTo>
                    <a:pt x="215646" y="41684"/>
                    <a:pt x="226600" y="51972"/>
                    <a:pt x="235077" y="63401"/>
                  </a:cubicBezTo>
                  <a:lnTo>
                    <a:pt x="270510" y="54448"/>
                  </a:lnTo>
                  <a:cubicBezTo>
                    <a:pt x="261652" y="44637"/>
                    <a:pt x="249936" y="35207"/>
                    <a:pt x="235458" y="26254"/>
                  </a:cubicBezTo>
                  <a:close/>
                  <a:moveTo>
                    <a:pt x="129635" y="105502"/>
                  </a:moveTo>
                  <a:cubicBezTo>
                    <a:pt x="129635" y="108264"/>
                    <a:pt x="127921" y="110550"/>
                    <a:pt x="124682" y="112455"/>
                  </a:cubicBezTo>
                  <a:cubicBezTo>
                    <a:pt x="116205" y="117408"/>
                    <a:pt x="104775" y="117027"/>
                    <a:pt x="90392" y="111217"/>
                  </a:cubicBezTo>
                  <a:lnTo>
                    <a:pt x="90392" y="97882"/>
                  </a:lnTo>
                  <a:cubicBezTo>
                    <a:pt x="90392" y="97882"/>
                    <a:pt x="123730" y="78261"/>
                    <a:pt x="123730" y="78261"/>
                  </a:cubicBezTo>
                  <a:cubicBezTo>
                    <a:pt x="127159" y="83404"/>
                    <a:pt x="129064" y="87690"/>
                    <a:pt x="129540" y="90929"/>
                  </a:cubicBezTo>
                  <a:cubicBezTo>
                    <a:pt x="129540" y="91405"/>
                    <a:pt x="129635" y="91881"/>
                    <a:pt x="129540" y="92357"/>
                  </a:cubicBezTo>
                  <a:lnTo>
                    <a:pt x="129540" y="105502"/>
                  </a:lnTo>
                  <a:close/>
                  <a:moveTo>
                    <a:pt x="182880" y="35207"/>
                  </a:moveTo>
                  <a:lnTo>
                    <a:pt x="151352" y="53781"/>
                  </a:lnTo>
                  <a:cubicBezTo>
                    <a:pt x="147828" y="48733"/>
                    <a:pt x="146018" y="44542"/>
                    <a:pt x="145828" y="41494"/>
                  </a:cubicBezTo>
                  <a:lnTo>
                    <a:pt x="145828" y="28159"/>
                  </a:lnTo>
                  <a:cubicBezTo>
                    <a:pt x="145542" y="25111"/>
                    <a:pt x="147352" y="22349"/>
                    <a:pt x="151352" y="20063"/>
                  </a:cubicBezTo>
                  <a:cubicBezTo>
                    <a:pt x="158877" y="15586"/>
                    <a:pt x="169450" y="16157"/>
                    <a:pt x="182785" y="21873"/>
                  </a:cubicBezTo>
                  <a:lnTo>
                    <a:pt x="182785" y="35207"/>
                  </a:lnTo>
                  <a:close/>
                </a:path>
              </a:pathLst>
            </a:custGeom>
            <a:solidFill>
              <a:srgbClr val="FFC7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41;p4"/>
            <p:cNvSpPr/>
            <p:nvPr/>
          </p:nvSpPr>
          <p:spPr>
            <a:xfrm>
              <a:off x="4857181" y="3492263"/>
              <a:ext cx="31527" cy="31813"/>
            </a:xfrm>
            <a:custGeom>
              <a:avLst/>
              <a:gdLst/>
              <a:ahLst/>
              <a:cxnLst/>
              <a:rect l="l" t="t" r="r" b="b"/>
              <a:pathLst>
                <a:path w="31527" h="31813" extrusionOk="0">
                  <a:moveTo>
                    <a:pt x="31433" y="0"/>
                  </a:moveTo>
                  <a:lnTo>
                    <a:pt x="31528" y="13335"/>
                  </a:lnTo>
                  <a:lnTo>
                    <a:pt x="0" y="31813"/>
                  </a:lnTo>
                  <a:lnTo>
                    <a:pt x="0" y="18479"/>
                  </a:lnTo>
                  <a:lnTo>
                    <a:pt x="16383" y="8858"/>
                  </a:lnTo>
                  <a:lnTo>
                    <a:pt x="31433"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 name="Google Shape;42;p4"/>
            <p:cNvSpPr/>
            <p:nvPr/>
          </p:nvSpPr>
          <p:spPr>
            <a:xfrm>
              <a:off x="4851752" y="3498454"/>
              <a:ext cx="5429" cy="25622"/>
            </a:xfrm>
            <a:custGeom>
              <a:avLst/>
              <a:gdLst/>
              <a:ahLst/>
              <a:cxnLst/>
              <a:rect l="l" t="t" r="r" b="b"/>
              <a:pathLst>
                <a:path w="5429" h="25622" extrusionOk="0">
                  <a:moveTo>
                    <a:pt x="5429" y="12287"/>
                  </a:moveTo>
                  <a:lnTo>
                    <a:pt x="5429" y="25622"/>
                  </a:lnTo>
                  <a:cubicBezTo>
                    <a:pt x="2000" y="20574"/>
                    <a:pt x="190" y="16383"/>
                    <a:pt x="0" y="13335"/>
                  </a:cubicBezTo>
                  <a:lnTo>
                    <a:pt x="0" y="0"/>
                  </a:lnTo>
                  <a:cubicBezTo>
                    <a:pt x="0" y="2000"/>
                    <a:pt x="857" y="4572"/>
                    <a:pt x="2476" y="7429"/>
                  </a:cubicBezTo>
                  <a:cubicBezTo>
                    <a:pt x="3238" y="8954"/>
                    <a:pt x="4286" y="10478"/>
                    <a:pt x="5429" y="121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 name="Google Shape;43;p4"/>
            <p:cNvSpPr/>
            <p:nvPr/>
          </p:nvSpPr>
          <p:spPr>
            <a:xfrm>
              <a:off x="4796221" y="3562653"/>
              <a:ext cx="39242" cy="23537"/>
            </a:xfrm>
            <a:custGeom>
              <a:avLst/>
              <a:gdLst/>
              <a:ahLst/>
              <a:cxnLst/>
              <a:rect l="l" t="t" r="r" b="b"/>
              <a:pathLst>
                <a:path w="39242" h="23537" extrusionOk="0">
                  <a:moveTo>
                    <a:pt x="39148" y="0"/>
                  </a:moveTo>
                  <a:lnTo>
                    <a:pt x="39148" y="13145"/>
                  </a:lnTo>
                  <a:cubicBezTo>
                    <a:pt x="39148" y="15907"/>
                    <a:pt x="37529" y="18193"/>
                    <a:pt x="34290" y="20098"/>
                  </a:cubicBezTo>
                  <a:cubicBezTo>
                    <a:pt x="25813" y="25051"/>
                    <a:pt x="14383" y="24670"/>
                    <a:pt x="0" y="18860"/>
                  </a:cubicBezTo>
                  <a:lnTo>
                    <a:pt x="0" y="5525"/>
                  </a:lnTo>
                  <a:cubicBezTo>
                    <a:pt x="5525" y="7811"/>
                    <a:pt x="10573" y="9239"/>
                    <a:pt x="15335" y="9811"/>
                  </a:cubicBezTo>
                  <a:cubicBezTo>
                    <a:pt x="22765" y="10859"/>
                    <a:pt x="29051" y="9811"/>
                    <a:pt x="34290" y="6763"/>
                  </a:cubicBezTo>
                  <a:cubicBezTo>
                    <a:pt x="35338" y="6191"/>
                    <a:pt x="36195" y="5525"/>
                    <a:pt x="36862" y="4953"/>
                  </a:cubicBezTo>
                  <a:cubicBezTo>
                    <a:pt x="38386" y="3524"/>
                    <a:pt x="39243" y="1810"/>
                    <a:pt x="39243" y="0"/>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 name="Google Shape;44;p4"/>
            <p:cNvSpPr/>
            <p:nvPr/>
          </p:nvSpPr>
          <p:spPr>
            <a:xfrm>
              <a:off x="4733843" y="3516076"/>
              <a:ext cx="84" cy="13334"/>
            </a:xfrm>
            <a:custGeom>
              <a:avLst/>
              <a:gdLst/>
              <a:ahLst/>
              <a:cxnLst/>
              <a:rect l="l" t="t" r="r" b="b"/>
              <a:pathLst>
                <a:path w="84" h="13334" extrusionOk="0">
                  <a:moveTo>
                    <a:pt x="85" y="0"/>
                  </a:moveTo>
                  <a:lnTo>
                    <a:pt x="85" y="13335"/>
                  </a:lnTo>
                  <a:cubicBezTo>
                    <a:pt x="-106" y="12001"/>
                    <a:pt x="85" y="0"/>
                    <a:pt x="85" y="0"/>
                  </a:cubicBezTo>
                  <a:close/>
                </a:path>
              </a:pathLst>
            </a:custGeom>
            <a:gradFill>
              <a:gsLst>
                <a:gs pos="0">
                  <a:srgbClr val="07C3B7"/>
                </a:gs>
                <a:gs pos="44000">
                  <a:srgbClr val="346485"/>
                </a:gs>
                <a:gs pos="100000">
                  <a:srgbClr val="292375"/>
                </a:gs>
              </a:gsLst>
              <a:lin ang="1150579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4"/>
            <p:cNvSpPr/>
            <p:nvPr/>
          </p:nvSpPr>
          <p:spPr>
            <a:xfrm>
              <a:off x="4591433" y="3439209"/>
              <a:ext cx="598074" cy="243848"/>
            </a:xfrm>
            <a:custGeom>
              <a:avLst/>
              <a:gdLst/>
              <a:ahLst/>
              <a:cxnLst/>
              <a:rect l="l" t="t" r="r" b="b"/>
              <a:pathLst>
                <a:path w="598074" h="243848" extrusionOk="0">
                  <a:moveTo>
                    <a:pt x="598075" y="67532"/>
                  </a:moveTo>
                  <a:lnTo>
                    <a:pt x="597789" y="67532"/>
                  </a:lnTo>
                  <a:cubicBezTo>
                    <a:pt x="595979" y="109919"/>
                    <a:pt x="567404" y="159258"/>
                    <a:pt x="511873" y="191929"/>
                  </a:cubicBezTo>
                  <a:cubicBezTo>
                    <a:pt x="395859" y="260223"/>
                    <a:pt x="206693" y="261271"/>
                    <a:pt x="89154" y="194310"/>
                  </a:cubicBezTo>
                  <a:cubicBezTo>
                    <a:pt x="32956" y="162306"/>
                    <a:pt x="3429" y="120491"/>
                    <a:pt x="571" y="78105"/>
                  </a:cubicBezTo>
                  <a:lnTo>
                    <a:pt x="381" y="78105"/>
                  </a:lnTo>
                  <a:lnTo>
                    <a:pt x="381" y="74866"/>
                  </a:lnTo>
                  <a:cubicBezTo>
                    <a:pt x="381" y="73057"/>
                    <a:pt x="381" y="71056"/>
                    <a:pt x="381" y="69247"/>
                  </a:cubicBezTo>
                  <a:lnTo>
                    <a:pt x="0" y="3620"/>
                  </a:lnTo>
                  <a:cubicBezTo>
                    <a:pt x="2381" y="46387"/>
                    <a:pt x="32004" y="88773"/>
                    <a:pt x="88773" y="121063"/>
                  </a:cubicBezTo>
                  <a:cubicBezTo>
                    <a:pt x="206312" y="188023"/>
                    <a:pt x="395478" y="186976"/>
                    <a:pt x="511397" y="118681"/>
                  </a:cubicBezTo>
                  <a:cubicBezTo>
                    <a:pt x="567500" y="85630"/>
                    <a:pt x="596170" y="42958"/>
                    <a:pt x="597503" y="0"/>
                  </a:cubicBezTo>
                  <a:lnTo>
                    <a:pt x="597694" y="0"/>
                  </a:lnTo>
                  <a:lnTo>
                    <a:pt x="598075" y="675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 name="Google Shape;46;p4"/>
            <p:cNvSpPr/>
            <p:nvPr/>
          </p:nvSpPr>
          <p:spPr>
            <a:xfrm>
              <a:off x="4591381" y="3263547"/>
              <a:ext cx="597706" cy="346262"/>
            </a:xfrm>
            <a:custGeom>
              <a:avLst/>
              <a:gdLst/>
              <a:ahLst/>
              <a:cxnLst/>
              <a:rect l="l" t="t" r="r" b="b"/>
              <a:pathLst>
                <a:path w="597706" h="346262" extrusionOk="0">
                  <a:moveTo>
                    <a:pt x="597651" y="175662"/>
                  </a:moveTo>
                  <a:cubicBezTo>
                    <a:pt x="596413" y="218619"/>
                    <a:pt x="567742" y="261291"/>
                    <a:pt x="511545" y="294343"/>
                  </a:cubicBezTo>
                  <a:cubicBezTo>
                    <a:pt x="395626" y="362637"/>
                    <a:pt x="206459" y="363685"/>
                    <a:pt x="88921" y="296724"/>
                  </a:cubicBezTo>
                  <a:cubicBezTo>
                    <a:pt x="32152" y="264435"/>
                    <a:pt x="2529" y="222048"/>
                    <a:pt x="148" y="179281"/>
                  </a:cubicBezTo>
                  <a:lnTo>
                    <a:pt x="148" y="178995"/>
                  </a:lnTo>
                  <a:cubicBezTo>
                    <a:pt x="-2329" y="133371"/>
                    <a:pt x="26341" y="87079"/>
                    <a:pt x="86158" y="51932"/>
                  </a:cubicBezTo>
                  <a:cubicBezTo>
                    <a:pt x="202173" y="-16362"/>
                    <a:pt x="391340" y="-17410"/>
                    <a:pt x="508878" y="49455"/>
                  </a:cubicBezTo>
                  <a:cubicBezTo>
                    <a:pt x="569457" y="84031"/>
                    <a:pt x="599175" y="129846"/>
                    <a:pt x="597651" y="175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 name="Google Shape;47;p4"/>
            <p:cNvSpPr/>
            <p:nvPr/>
          </p:nvSpPr>
          <p:spPr>
            <a:xfrm>
              <a:off x="4658202" y="3302340"/>
              <a:ext cx="464073" cy="268690"/>
            </a:xfrm>
            <a:custGeom>
              <a:avLst/>
              <a:gdLst/>
              <a:ahLst/>
              <a:cxnLst/>
              <a:rect l="l" t="t" r="r" b="b"/>
              <a:pathLst>
                <a:path w="464073" h="268690" extrusionOk="0">
                  <a:moveTo>
                    <a:pt x="463773" y="140679"/>
                  </a:moveTo>
                  <a:cubicBezTo>
                    <a:pt x="461011" y="172493"/>
                    <a:pt x="438818" y="203830"/>
                    <a:pt x="397193" y="228404"/>
                  </a:cubicBezTo>
                  <a:cubicBezTo>
                    <a:pt x="307182" y="281363"/>
                    <a:pt x="160307" y="282221"/>
                    <a:pt x="69057" y="230309"/>
                  </a:cubicBezTo>
                  <a:cubicBezTo>
                    <a:pt x="26481" y="206116"/>
                    <a:pt x="3621" y="174683"/>
                    <a:pt x="382" y="142584"/>
                  </a:cubicBezTo>
                  <a:cubicBezTo>
                    <a:pt x="-3237" y="105913"/>
                    <a:pt x="18860" y="68575"/>
                    <a:pt x="66867" y="40286"/>
                  </a:cubicBezTo>
                  <a:cubicBezTo>
                    <a:pt x="156878" y="-12673"/>
                    <a:pt x="303753" y="-13531"/>
                    <a:pt x="395003" y="38381"/>
                  </a:cubicBezTo>
                  <a:cubicBezTo>
                    <a:pt x="444057" y="66289"/>
                    <a:pt x="467012" y="103817"/>
                    <a:pt x="463773" y="140679"/>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 name="Google Shape;48;p4"/>
            <p:cNvSpPr/>
            <p:nvPr/>
          </p:nvSpPr>
          <p:spPr>
            <a:xfrm>
              <a:off x="4658585" y="3322342"/>
              <a:ext cx="463391" cy="254116"/>
            </a:xfrm>
            <a:custGeom>
              <a:avLst/>
              <a:gdLst/>
              <a:ahLst/>
              <a:cxnLst/>
              <a:rect l="l" t="t" r="r" b="b"/>
              <a:pathLst>
                <a:path w="463391" h="254116" extrusionOk="0">
                  <a:moveTo>
                    <a:pt x="463391" y="126106"/>
                  </a:moveTo>
                  <a:cubicBezTo>
                    <a:pt x="460629" y="157919"/>
                    <a:pt x="438436" y="189257"/>
                    <a:pt x="396812" y="213831"/>
                  </a:cubicBezTo>
                  <a:cubicBezTo>
                    <a:pt x="306800" y="266790"/>
                    <a:pt x="159925" y="267647"/>
                    <a:pt x="68675" y="215736"/>
                  </a:cubicBezTo>
                  <a:cubicBezTo>
                    <a:pt x="26099" y="191543"/>
                    <a:pt x="3239" y="160110"/>
                    <a:pt x="0" y="128011"/>
                  </a:cubicBezTo>
                  <a:cubicBezTo>
                    <a:pt x="2762" y="96197"/>
                    <a:pt x="24956" y="64860"/>
                    <a:pt x="66580" y="40286"/>
                  </a:cubicBezTo>
                  <a:cubicBezTo>
                    <a:pt x="156591" y="-12673"/>
                    <a:pt x="303467" y="-13531"/>
                    <a:pt x="394716" y="38381"/>
                  </a:cubicBezTo>
                  <a:cubicBezTo>
                    <a:pt x="437293" y="62574"/>
                    <a:pt x="460153" y="94102"/>
                    <a:pt x="463391" y="126106"/>
                  </a:cubicBezTo>
                  <a:close/>
                </a:path>
              </a:pathLst>
            </a:custGeom>
            <a:solidFill>
              <a:srgbClr val="FFD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 name="Google Shape;49;p4"/>
            <p:cNvSpPr/>
            <p:nvPr/>
          </p:nvSpPr>
          <p:spPr>
            <a:xfrm>
              <a:off x="4746215" y="3356849"/>
              <a:ext cx="277749" cy="146367"/>
            </a:xfrm>
            <a:custGeom>
              <a:avLst/>
              <a:gdLst/>
              <a:ahLst/>
              <a:cxnLst/>
              <a:rect l="l" t="t" r="r" b="b"/>
              <a:pathLst>
                <a:path w="277749" h="146367" extrusionOk="0">
                  <a:moveTo>
                    <a:pt x="242602" y="39307"/>
                  </a:moveTo>
                  <a:lnTo>
                    <a:pt x="242602" y="25971"/>
                  </a:lnTo>
                  <a:cubicBezTo>
                    <a:pt x="242602" y="25971"/>
                    <a:pt x="250984" y="20923"/>
                    <a:pt x="250984" y="20923"/>
                  </a:cubicBezTo>
                  <a:lnTo>
                    <a:pt x="243935" y="16923"/>
                  </a:lnTo>
                  <a:lnTo>
                    <a:pt x="223456" y="29020"/>
                  </a:lnTo>
                  <a:lnTo>
                    <a:pt x="223456" y="15685"/>
                  </a:lnTo>
                  <a:cubicBezTo>
                    <a:pt x="203168" y="6255"/>
                    <a:pt x="183832" y="1111"/>
                    <a:pt x="165163" y="159"/>
                  </a:cubicBezTo>
                  <a:cubicBezTo>
                    <a:pt x="146495" y="-794"/>
                    <a:pt x="130683" y="2540"/>
                    <a:pt x="117824" y="10160"/>
                  </a:cubicBezTo>
                  <a:cubicBezTo>
                    <a:pt x="105728" y="17304"/>
                    <a:pt x="99346" y="25400"/>
                    <a:pt x="98679" y="34449"/>
                  </a:cubicBezTo>
                  <a:cubicBezTo>
                    <a:pt x="98488" y="37116"/>
                    <a:pt x="98774" y="40069"/>
                    <a:pt x="99631" y="43307"/>
                  </a:cubicBezTo>
                  <a:cubicBezTo>
                    <a:pt x="101537" y="50736"/>
                    <a:pt x="106394" y="59500"/>
                    <a:pt x="114110" y="69596"/>
                  </a:cubicBezTo>
                  <a:lnTo>
                    <a:pt x="119729" y="76835"/>
                  </a:lnTo>
                  <a:lnTo>
                    <a:pt x="119729" y="90170"/>
                  </a:lnTo>
                  <a:cubicBezTo>
                    <a:pt x="119729" y="90170"/>
                    <a:pt x="78200" y="114649"/>
                    <a:pt x="78200" y="114649"/>
                  </a:cubicBezTo>
                  <a:cubicBezTo>
                    <a:pt x="70104" y="109315"/>
                    <a:pt x="61913" y="102743"/>
                    <a:pt x="53721" y="94647"/>
                  </a:cubicBezTo>
                  <a:cubicBezTo>
                    <a:pt x="45625" y="86551"/>
                    <a:pt x="39529" y="79216"/>
                    <a:pt x="35528" y="72453"/>
                  </a:cubicBezTo>
                  <a:lnTo>
                    <a:pt x="35528" y="59119"/>
                  </a:lnTo>
                  <a:cubicBezTo>
                    <a:pt x="35528" y="59119"/>
                    <a:pt x="0" y="79978"/>
                    <a:pt x="0" y="79978"/>
                  </a:cubicBezTo>
                  <a:cubicBezTo>
                    <a:pt x="2096" y="83026"/>
                    <a:pt x="4572" y="86074"/>
                    <a:pt x="7239" y="89122"/>
                  </a:cubicBezTo>
                  <a:cubicBezTo>
                    <a:pt x="16669" y="99695"/>
                    <a:pt x="29813" y="109887"/>
                    <a:pt x="46577" y="119888"/>
                  </a:cubicBezTo>
                  <a:lnTo>
                    <a:pt x="46577" y="133223"/>
                  </a:lnTo>
                  <a:cubicBezTo>
                    <a:pt x="46577" y="133223"/>
                    <a:pt x="31147" y="142367"/>
                    <a:pt x="31147" y="142367"/>
                  </a:cubicBezTo>
                  <a:lnTo>
                    <a:pt x="38195" y="146368"/>
                  </a:lnTo>
                  <a:lnTo>
                    <a:pt x="65627" y="130175"/>
                  </a:lnTo>
                  <a:cubicBezTo>
                    <a:pt x="86106" y="139891"/>
                    <a:pt x="105823" y="145129"/>
                    <a:pt x="124873" y="145987"/>
                  </a:cubicBezTo>
                  <a:cubicBezTo>
                    <a:pt x="143923" y="146844"/>
                    <a:pt x="160496" y="143129"/>
                    <a:pt x="174784" y="134747"/>
                  </a:cubicBezTo>
                  <a:cubicBezTo>
                    <a:pt x="182689" y="130175"/>
                    <a:pt x="187738" y="125127"/>
                    <a:pt x="190214" y="119602"/>
                  </a:cubicBezTo>
                  <a:cubicBezTo>
                    <a:pt x="190595" y="118840"/>
                    <a:pt x="190786" y="118078"/>
                    <a:pt x="191071" y="117316"/>
                  </a:cubicBezTo>
                  <a:cubicBezTo>
                    <a:pt x="190786" y="116269"/>
                    <a:pt x="190405" y="115126"/>
                    <a:pt x="190024" y="113983"/>
                  </a:cubicBezTo>
                  <a:cubicBezTo>
                    <a:pt x="187452" y="106839"/>
                    <a:pt x="180785" y="96266"/>
                    <a:pt x="169831" y="82264"/>
                  </a:cubicBezTo>
                  <a:lnTo>
                    <a:pt x="169831" y="68929"/>
                  </a:lnTo>
                  <a:cubicBezTo>
                    <a:pt x="169831" y="68929"/>
                    <a:pt x="209264" y="45688"/>
                    <a:pt x="209264" y="45688"/>
                  </a:cubicBezTo>
                  <a:cubicBezTo>
                    <a:pt x="222885" y="54928"/>
                    <a:pt x="233839" y="65215"/>
                    <a:pt x="242316" y="76645"/>
                  </a:cubicBezTo>
                  <a:lnTo>
                    <a:pt x="277749" y="67691"/>
                  </a:lnTo>
                  <a:cubicBezTo>
                    <a:pt x="268891" y="57880"/>
                    <a:pt x="257175" y="48451"/>
                    <a:pt x="242697" y="39497"/>
                  </a:cubicBezTo>
                  <a:close/>
                  <a:moveTo>
                    <a:pt x="136970" y="118840"/>
                  </a:moveTo>
                  <a:cubicBezTo>
                    <a:pt x="136970" y="121603"/>
                    <a:pt x="135255" y="123888"/>
                    <a:pt x="132017" y="125794"/>
                  </a:cubicBezTo>
                  <a:cubicBezTo>
                    <a:pt x="123539" y="130746"/>
                    <a:pt x="112109" y="130366"/>
                    <a:pt x="97727" y="124555"/>
                  </a:cubicBezTo>
                  <a:lnTo>
                    <a:pt x="97727" y="111220"/>
                  </a:lnTo>
                  <a:cubicBezTo>
                    <a:pt x="97727" y="111220"/>
                    <a:pt x="131064" y="91599"/>
                    <a:pt x="131064" y="91599"/>
                  </a:cubicBezTo>
                  <a:cubicBezTo>
                    <a:pt x="134493" y="96742"/>
                    <a:pt x="136398" y="101028"/>
                    <a:pt x="136874" y="104267"/>
                  </a:cubicBezTo>
                  <a:cubicBezTo>
                    <a:pt x="136874" y="104743"/>
                    <a:pt x="136970" y="105220"/>
                    <a:pt x="136874" y="105696"/>
                  </a:cubicBezTo>
                  <a:lnTo>
                    <a:pt x="136874" y="118840"/>
                  </a:lnTo>
                  <a:close/>
                  <a:moveTo>
                    <a:pt x="190214" y="48546"/>
                  </a:moveTo>
                  <a:lnTo>
                    <a:pt x="158687" y="67120"/>
                  </a:lnTo>
                  <a:cubicBezTo>
                    <a:pt x="155162" y="62071"/>
                    <a:pt x="153353" y="57880"/>
                    <a:pt x="153162" y="54832"/>
                  </a:cubicBezTo>
                  <a:lnTo>
                    <a:pt x="153162" y="41497"/>
                  </a:lnTo>
                  <a:cubicBezTo>
                    <a:pt x="152876" y="38449"/>
                    <a:pt x="154686" y="35687"/>
                    <a:pt x="158687" y="33401"/>
                  </a:cubicBezTo>
                  <a:cubicBezTo>
                    <a:pt x="166211" y="28924"/>
                    <a:pt x="176784" y="29496"/>
                    <a:pt x="190119" y="35211"/>
                  </a:cubicBezTo>
                  <a:lnTo>
                    <a:pt x="190119" y="48546"/>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 name="Google Shape;50;p4"/>
            <p:cNvSpPr/>
            <p:nvPr/>
          </p:nvSpPr>
          <p:spPr>
            <a:xfrm>
              <a:off x="4969576" y="3360437"/>
              <a:ext cx="39147" cy="25431"/>
            </a:xfrm>
            <a:custGeom>
              <a:avLst/>
              <a:gdLst/>
              <a:ahLst/>
              <a:cxnLst/>
              <a:rect l="l" t="t" r="r" b="b"/>
              <a:pathLst>
                <a:path w="39147" h="25431" extrusionOk="0">
                  <a:moveTo>
                    <a:pt x="39148" y="10668"/>
                  </a:moveTo>
                  <a:lnTo>
                    <a:pt x="27622" y="17431"/>
                  </a:lnTo>
                  <a:lnTo>
                    <a:pt x="20574" y="13430"/>
                  </a:lnTo>
                  <a:lnTo>
                    <a:pt x="95" y="25432"/>
                  </a:lnTo>
                  <a:lnTo>
                    <a:pt x="0" y="12097"/>
                  </a:lnTo>
                  <a:lnTo>
                    <a:pt x="20479" y="0"/>
                  </a:lnTo>
                  <a:lnTo>
                    <a:pt x="39148" y="10668"/>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 name="Google Shape;51;p4"/>
            <p:cNvSpPr/>
            <p:nvPr/>
          </p:nvSpPr>
          <p:spPr>
            <a:xfrm>
              <a:off x="4988912" y="3382821"/>
              <a:ext cx="43719" cy="41529"/>
            </a:xfrm>
            <a:custGeom>
              <a:avLst/>
              <a:gdLst/>
              <a:ahLst/>
              <a:cxnLst/>
              <a:rect l="l" t="t" r="r" b="b"/>
              <a:pathLst>
                <a:path w="43719" h="41529" extrusionOk="0">
                  <a:moveTo>
                    <a:pt x="43720" y="39338"/>
                  </a:moveTo>
                  <a:lnTo>
                    <a:pt x="35052" y="41529"/>
                  </a:lnTo>
                  <a:cubicBezTo>
                    <a:pt x="26194" y="31718"/>
                    <a:pt x="14478" y="22288"/>
                    <a:pt x="0" y="13335"/>
                  </a:cubicBezTo>
                  <a:lnTo>
                    <a:pt x="0" y="0"/>
                  </a:lnTo>
                  <a:cubicBezTo>
                    <a:pt x="3715" y="2381"/>
                    <a:pt x="7239" y="4667"/>
                    <a:pt x="10573" y="7049"/>
                  </a:cubicBezTo>
                  <a:cubicBezTo>
                    <a:pt x="25051" y="17336"/>
                    <a:pt x="36100" y="28099"/>
                    <a:pt x="43720" y="39338"/>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 name="Google Shape;52;p4"/>
            <p:cNvSpPr/>
            <p:nvPr/>
          </p:nvSpPr>
          <p:spPr>
            <a:xfrm>
              <a:off x="4916046" y="3425683"/>
              <a:ext cx="22065" cy="48387"/>
            </a:xfrm>
            <a:custGeom>
              <a:avLst/>
              <a:gdLst/>
              <a:ahLst/>
              <a:cxnLst/>
              <a:rect l="l" t="t" r="r" b="b"/>
              <a:pathLst>
                <a:path w="22065" h="48387" extrusionOk="0">
                  <a:moveTo>
                    <a:pt x="21241" y="48387"/>
                  </a:moveTo>
                  <a:cubicBezTo>
                    <a:pt x="20955" y="47339"/>
                    <a:pt x="20574" y="46196"/>
                    <a:pt x="20193" y="45053"/>
                  </a:cubicBezTo>
                  <a:cubicBezTo>
                    <a:pt x="17621" y="37910"/>
                    <a:pt x="10954" y="27337"/>
                    <a:pt x="0" y="13335"/>
                  </a:cubicBezTo>
                  <a:lnTo>
                    <a:pt x="0" y="0"/>
                  </a:lnTo>
                  <a:cubicBezTo>
                    <a:pt x="2476" y="3238"/>
                    <a:pt x="4763" y="6382"/>
                    <a:pt x="6858" y="9239"/>
                  </a:cubicBezTo>
                  <a:cubicBezTo>
                    <a:pt x="13811" y="18764"/>
                    <a:pt x="18192" y="26289"/>
                    <a:pt x="20098" y="31718"/>
                  </a:cubicBezTo>
                  <a:cubicBezTo>
                    <a:pt x="22288" y="37910"/>
                    <a:pt x="22669" y="43434"/>
                    <a:pt x="21145" y="482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 name="Google Shape;53;p4"/>
            <p:cNvSpPr/>
            <p:nvPr/>
          </p:nvSpPr>
          <p:spPr>
            <a:xfrm>
              <a:off x="4824320" y="3433684"/>
              <a:ext cx="41624" cy="37719"/>
            </a:xfrm>
            <a:custGeom>
              <a:avLst/>
              <a:gdLst/>
              <a:ahLst/>
              <a:cxnLst/>
              <a:rect l="l" t="t" r="r" b="b"/>
              <a:pathLst>
                <a:path w="41624" h="37719" extrusionOk="0">
                  <a:moveTo>
                    <a:pt x="41529" y="0"/>
                  </a:moveTo>
                  <a:lnTo>
                    <a:pt x="41624" y="13240"/>
                  </a:lnTo>
                  <a:lnTo>
                    <a:pt x="0" y="37719"/>
                  </a:lnTo>
                  <a:lnTo>
                    <a:pt x="0" y="24479"/>
                  </a:lnTo>
                  <a:lnTo>
                    <a:pt x="34576" y="4096"/>
                  </a:lnTo>
                  <a:lnTo>
                    <a:pt x="41529"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 name="Google Shape;54;p4"/>
            <p:cNvSpPr/>
            <p:nvPr/>
          </p:nvSpPr>
          <p:spPr>
            <a:xfrm>
              <a:off x="4781743" y="3415968"/>
              <a:ext cx="42576" cy="55530"/>
            </a:xfrm>
            <a:custGeom>
              <a:avLst/>
              <a:gdLst/>
              <a:ahLst/>
              <a:cxnLst/>
              <a:rect l="l" t="t" r="r" b="b"/>
              <a:pathLst>
                <a:path w="42576" h="55530" extrusionOk="0">
                  <a:moveTo>
                    <a:pt x="42577" y="42196"/>
                  </a:moveTo>
                  <a:lnTo>
                    <a:pt x="42577" y="55531"/>
                  </a:lnTo>
                  <a:cubicBezTo>
                    <a:pt x="34576" y="50197"/>
                    <a:pt x="26384" y="43624"/>
                    <a:pt x="18193" y="35528"/>
                  </a:cubicBezTo>
                  <a:cubicBezTo>
                    <a:pt x="10096" y="27432"/>
                    <a:pt x="4000" y="20098"/>
                    <a:pt x="0" y="13335"/>
                  </a:cubicBezTo>
                  <a:lnTo>
                    <a:pt x="0" y="0"/>
                  </a:lnTo>
                  <a:cubicBezTo>
                    <a:pt x="4000" y="6763"/>
                    <a:pt x="10096" y="14097"/>
                    <a:pt x="18193" y="22193"/>
                  </a:cubicBezTo>
                  <a:cubicBezTo>
                    <a:pt x="26384" y="30194"/>
                    <a:pt x="34480" y="36862"/>
                    <a:pt x="42577" y="42196"/>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 name="Google Shape;55;p4"/>
            <p:cNvSpPr/>
            <p:nvPr/>
          </p:nvSpPr>
          <p:spPr>
            <a:xfrm>
              <a:off x="4765932" y="3476642"/>
              <a:ext cx="26955" cy="22479"/>
            </a:xfrm>
            <a:custGeom>
              <a:avLst/>
              <a:gdLst/>
              <a:ahLst/>
              <a:cxnLst/>
              <a:rect l="l" t="t" r="r" b="b"/>
              <a:pathLst>
                <a:path w="26955" h="22479" extrusionOk="0">
                  <a:moveTo>
                    <a:pt x="26861" y="0"/>
                  </a:moveTo>
                  <a:lnTo>
                    <a:pt x="26956" y="13335"/>
                  </a:lnTo>
                  <a:lnTo>
                    <a:pt x="11430" y="22479"/>
                  </a:lnTo>
                  <a:lnTo>
                    <a:pt x="0" y="15907"/>
                  </a:lnTo>
                  <a:lnTo>
                    <a:pt x="16002" y="6477"/>
                  </a:lnTo>
                  <a:lnTo>
                    <a:pt x="26861"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 name="Google Shape;56;p4"/>
            <p:cNvSpPr/>
            <p:nvPr/>
          </p:nvSpPr>
          <p:spPr>
            <a:xfrm>
              <a:off x="4753454" y="3370187"/>
              <a:ext cx="270509" cy="133124"/>
            </a:xfrm>
            <a:custGeom>
              <a:avLst/>
              <a:gdLst/>
              <a:ahLst/>
              <a:cxnLst/>
              <a:rect l="l" t="t" r="r" b="b"/>
              <a:pathLst>
                <a:path w="270509" h="133124" extrusionOk="0">
                  <a:moveTo>
                    <a:pt x="235363" y="25969"/>
                  </a:moveTo>
                  <a:lnTo>
                    <a:pt x="235363" y="12633"/>
                  </a:lnTo>
                  <a:cubicBezTo>
                    <a:pt x="235363" y="12633"/>
                    <a:pt x="243745" y="7585"/>
                    <a:pt x="243745" y="7585"/>
                  </a:cubicBezTo>
                  <a:lnTo>
                    <a:pt x="236696" y="3585"/>
                  </a:lnTo>
                  <a:lnTo>
                    <a:pt x="216217" y="15681"/>
                  </a:lnTo>
                  <a:cubicBezTo>
                    <a:pt x="196024" y="6252"/>
                    <a:pt x="176689" y="1013"/>
                    <a:pt x="158020" y="156"/>
                  </a:cubicBezTo>
                  <a:cubicBezTo>
                    <a:pt x="139351" y="-797"/>
                    <a:pt x="123539" y="2632"/>
                    <a:pt x="110680" y="10252"/>
                  </a:cubicBezTo>
                  <a:cubicBezTo>
                    <a:pt x="100584" y="16158"/>
                    <a:pt x="94488" y="22730"/>
                    <a:pt x="92392" y="30064"/>
                  </a:cubicBezTo>
                  <a:cubicBezTo>
                    <a:pt x="94297" y="37494"/>
                    <a:pt x="99155" y="46257"/>
                    <a:pt x="106871" y="56353"/>
                  </a:cubicBezTo>
                  <a:lnTo>
                    <a:pt x="112490" y="63592"/>
                  </a:lnTo>
                  <a:lnTo>
                    <a:pt x="112490" y="76927"/>
                  </a:lnTo>
                  <a:cubicBezTo>
                    <a:pt x="112490" y="76927"/>
                    <a:pt x="70961" y="101406"/>
                    <a:pt x="70961" y="101406"/>
                  </a:cubicBezTo>
                  <a:cubicBezTo>
                    <a:pt x="62865" y="96072"/>
                    <a:pt x="54673" y="89500"/>
                    <a:pt x="46482" y="81404"/>
                  </a:cubicBezTo>
                  <a:cubicBezTo>
                    <a:pt x="38386" y="73308"/>
                    <a:pt x="32290" y="65973"/>
                    <a:pt x="28289" y="59211"/>
                  </a:cubicBezTo>
                  <a:lnTo>
                    <a:pt x="0" y="75879"/>
                  </a:lnTo>
                  <a:cubicBezTo>
                    <a:pt x="9430" y="86452"/>
                    <a:pt x="22574" y="96644"/>
                    <a:pt x="39338" y="106645"/>
                  </a:cubicBezTo>
                  <a:lnTo>
                    <a:pt x="39338" y="119980"/>
                  </a:lnTo>
                  <a:cubicBezTo>
                    <a:pt x="39338" y="119980"/>
                    <a:pt x="23908" y="129124"/>
                    <a:pt x="23908" y="129124"/>
                  </a:cubicBezTo>
                  <a:lnTo>
                    <a:pt x="30956" y="133125"/>
                  </a:lnTo>
                  <a:lnTo>
                    <a:pt x="58388" y="116932"/>
                  </a:lnTo>
                  <a:cubicBezTo>
                    <a:pt x="78867" y="126648"/>
                    <a:pt x="98584" y="131886"/>
                    <a:pt x="117634" y="132744"/>
                  </a:cubicBezTo>
                  <a:cubicBezTo>
                    <a:pt x="136684" y="133601"/>
                    <a:pt x="153257" y="129886"/>
                    <a:pt x="167545" y="121504"/>
                  </a:cubicBezTo>
                  <a:cubicBezTo>
                    <a:pt x="175450" y="116932"/>
                    <a:pt x="180499" y="111884"/>
                    <a:pt x="182975" y="106359"/>
                  </a:cubicBezTo>
                  <a:cubicBezTo>
                    <a:pt x="183356" y="105597"/>
                    <a:pt x="183547" y="104836"/>
                    <a:pt x="183832" y="104073"/>
                  </a:cubicBezTo>
                  <a:cubicBezTo>
                    <a:pt x="183547" y="103026"/>
                    <a:pt x="183166" y="101883"/>
                    <a:pt x="182785" y="100740"/>
                  </a:cubicBezTo>
                  <a:cubicBezTo>
                    <a:pt x="180213" y="93596"/>
                    <a:pt x="173546" y="83023"/>
                    <a:pt x="162592" y="69021"/>
                  </a:cubicBezTo>
                  <a:lnTo>
                    <a:pt x="162592" y="55686"/>
                  </a:lnTo>
                  <a:cubicBezTo>
                    <a:pt x="162592" y="55686"/>
                    <a:pt x="202025" y="32445"/>
                    <a:pt x="202025" y="32445"/>
                  </a:cubicBezTo>
                  <a:cubicBezTo>
                    <a:pt x="215646" y="41685"/>
                    <a:pt x="226600" y="51972"/>
                    <a:pt x="235077" y="63402"/>
                  </a:cubicBezTo>
                  <a:lnTo>
                    <a:pt x="270510" y="54448"/>
                  </a:lnTo>
                  <a:cubicBezTo>
                    <a:pt x="261652" y="44637"/>
                    <a:pt x="249936" y="35208"/>
                    <a:pt x="235458" y="26254"/>
                  </a:cubicBezTo>
                  <a:close/>
                  <a:moveTo>
                    <a:pt x="129730" y="105502"/>
                  </a:moveTo>
                  <a:cubicBezTo>
                    <a:pt x="129730" y="108264"/>
                    <a:pt x="128016" y="110550"/>
                    <a:pt x="124778" y="112455"/>
                  </a:cubicBezTo>
                  <a:cubicBezTo>
                    <a:pt x="116300" y="117408"/>
                    <a:pt x="104870" y="117027"/>
                    <a:pt x="90488" y="111217"/>
                  </a:cubicBezTo>
                  <a:lnTo>
                    <a:pt x="90488" y="97882"/>
                  </a:lnTo>
                  <a:cubicBezTo>
                    <a:pt x="90488" y="97882"/>
                    <a:pt x="123825" y="78261"/>
                    <a:pt x="123825" y="78261"/>
                  </a:cubicBezTo>
                  <a:cubicBezTo>
                    <a:pt x="127254" y="83404"/>
                    <a:pt x="129159" y="87690"/>
                    <a:pt x="129635" y="90929"/>
                  </a:cubicBezTo>
                  <a:cubicBezTo>
                    <a:pt x="129635" y="91405"/>
                    <a:pt x="129730" y="91881"/>
                    <a:pt x="129635" y="92358"/>
                  </a:cubicBezTo>
                  <a:lnTo>
                    <a:pt x="129635" y="105502"/>
                  </a:lnTo>
                  <a:close/>
                  <a:moveTo>
                    <a:pt x="182975" y="35208"/>
                  </a:moveTo>
                  <a:lnTo>
                    <a:pt x="151447" y="53781"/>
                  </a:lnTo>
                  <a:cubicBezTo>
                    <a:pt x="147923" y="48733"/>
                    <a:pt x="146113" y="44542"/>
                    <a:pt x="145923" y="41494"/>
                  </a:cubicBezTo>
                  <a:lnTo>
                    <a:pt x="145923" y="28159"/>
                  </a:lnTo>
                  <a:cubicBezTo>
                    <a:pt x="145637" y="25111"/>
                    <a:pt x="147447" y="22349"/>
                    <a:pt x="151447" y="20063"/>
                  </a:cubicBezTo>
                  <a:cubicBezTo>
                    <a:pt x="158972" y="15586"/>
                    <a:pt x="169545" y="16158"/>
                    <a:pt x="182880" y="21873"/>
                  </a:cubicBezTo>
                  <a:lnTo>
                    <a:pt x="182880" y="35208"/>
                  </a:lnTo>
                  <a:close/>
                </a:path>
              </a:pathLst>
            </a:custGeom>
            <a:solidFill>
              <a:srgbClr val="FFC7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 name="Google Shape;57;p4"/>
            <p:cNvSpPr/>
            <p:nvPr/>
          </p:nvSpPr>
          <p:spPr>
            <a:xfrm>
              <a:off x="4904901" y="3392155"/>
              <a:ext cx="31527" cy="31813"/>
            </a:xfrm>
            <a:custGeom>
              <a:avLst/>
              <a:gdLst/>
              <a:ahLst/>
              <a:cxnLst/>
              <a:rect l="l" t="t" r="r" b="b"/>
              <a:pathLst>
                <a:path w="31527" h="31813" extrusionOk="0">
                  <a:moveTo>
                    <a:pt x="31432" y="0"/>
                  </a:moveTo>
                  <a:lnTo>
                    <a:pt x="31528" y="13335"/>
                  </a:lnTo>
                  <a:lnTo>
                    <a:pt x="0" y="31813"/>
                  </a:lnTo>
                  <a:lnTo>
                    <a:pt x="0" y="18479"/>
                  </a:lnTo>
                  <a:lnTo>
                    <a:pt x="16288" y="8858"/>
                  </a:lnTo>
                  <a:lnTo>
                    <a:pt x="31432"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 name="Google Shape;58;p4"/>
            <p:cNvSpPr/>
            <p:nvPr/>
          </p:nvSpPr>
          <p:spPr>
            <a:xfrm>
              <a:off x="4899472" y="3398346"/>
              <a:ext cx="5429" cy="25622"/>
            </a:xfrm>
            <a:custGeom>
              <a:avLst/>
              <a:gdLst/>
              <a:ahLst/>
              <a:cxnLst/>
              <a:rect l="l" t="t" r="r" b="b"/>
              <a:pathLst>
                <a:path w="5429" h="25622" extrusionOk="0">
                  <a:moveTo>
                    <a:pt x="5429" y="12287"/>
                  </a:moveTo>
                  <a:lnTo>
                    <a:pt x="5429" y="25622"/>
                  </a:lnTo>
                  <a:cubicBezTo>
                    <a:pt x="2000" y="20574"/>
                    <a:pt x="191" y="16383"/>
                    <a:pt x="0" y="13335"/>
                  </a:cubicBezTo>
                  <a:lnTo>
                    <a:pt x="0" y="0"/>
                  </a:lnTo>
                  <a:cubicBezTo>
                    <a:pt x="0" y="2000"/>
                    <a:pt x="857" y="4572"/>
                    <a:pt x="2477" y="7429"/>
                  </a:cubicBezTo>
                  <a:cubicBezTo>
                    <a:pt x="3238" y="8954"/>
                    <a:pt x="4286" y="10478"/>
                    <a:pt x="5429" y="121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 name="Google Shape;59;p4"/>
            <p:cNvSpPr/>
            <p:nvPr/>
          </p:nvSpPr>
          <p:spPr>
            <a:xfrm>
              <a:off x="4843941" y="3462545"/>
              <a:ext cx="39242" cy="23537"/>
            </a:xfrm>
            <a:custGeom>
              <a:avLst/>
              <a:gdLst/>
              <a:ahLst/>
              <a:cxnLst/>
              <a:rect l="l" t="t" r="r" b="b"/>
              <a:pathLst>
                <a:path w="39242" h="23537" extrusionOk="0">
                  <a:moveTo>
                    <a:pt x="39148" y="0"/>
                  </a:moveTo>
                  <a:lnTo>
                    <a:pt x="39148" y="13144"/>
                  </a:lnTo>
                  <a:cubicBezTo>
                    <a:pt x="39148" y="15907"/>
                    <a:pt x="37529" y="18192"/>
                    <a:pt x="34290" y="20098"/>
                  </a:cubicBezTo>
                  <a:cubicBezTo>
                    <a:pt x="25813" y="25051"/>
                    <a:pt x="14383" y="24670"/>
                    <a:pt x="0" y="18859"/>
                  </a:cubicBezTo>
                  <a:lnTo>
                    <a:pt x="0" y="5524"/>
                  </a:lnTo>
                  <a:cubicBezTo>
                    <a:pt x="5524" y="7810"/>
                    <a:pt x="10573" y="9239"/>
                    <a:pt x="15335" y="9811"/>
                  </a:cubicBezTo>
                  <a:cubicBezTo>
                    <a:pt x="22765" y="10858"/>
                    <a:pt x="29051" y="9811"/>
                    <a:pt x="34290" y="6763"/>
                  </a:cubicBezTo>
                  <a:cubicBezTo>
                    <a:pt x="35338" y="6191"/>
                    <a:pt x="36195" y="5524"/>
                    <a:pt x="36862" y="4953"/>
                  </a:cubicBezTo>
                  <a:cubicBezTo>
                    <a:pt x="38386" y="3524"/>
                    <a:pt x="39243" y="1809"/>
                    <a:pt x="39243" y="0"/>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 name="Google Shape;60;p4"/>
            <p:cNvSpPr/>
            <p:nvPr/>
          </p:nvSpPr>
          <p:spPr>
            <a:xfrm>
              <a:off x="4781563" y="3415968"/>
              <a:ext cx="84" cy="13334"/>
            </a:xfrm>
            <a:custGeom>
              <a:avLst/>
              <a:gdLst/>
              <a:ahLst/>
              <a:cxnLst/>
              <a:rect l="l" t="t" r="r" b="b"/>
              <a:pathLst>
                <a:path w="84" h="13334" extrusionOk="0">
                  <a:moveTo>
                    <a:pt x="85" y="0"/>
                  </a:moveTo>
                  <a:lnTo>
                    <a:pt x="85" y="13335"/>
                  </a:lnTo>
                  <a:cubicBezTo>
                    <a:pt x="-106" y="12002"/>
                    <a:pt x="85" y="0"/>
                    <a:pt x="85" y="0"/>
                  </a:cubicBezTo>
                  <a:close/>
                </a:path>
              </a:pathLst>
            </a:custGeom>
            <a:gradFill>
              <a:gsLst>
                <a:gs pos="0">
                  <a:srgbClr val="07C3B7"/>
                </a:gs>
                <a:gs pos="44000">
                  <a:srgbClr val="346485"/>
                </a:gs>
                <a:gs pos="100000">
                  <a:srgbClr val="292375"/>
                </a:gs>
              </a:gsLst>
              <a:lin ang="1153192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 name="Google Shape;61;p4"/>
            <p:cNvSpPr/>
            <p:nvPr/>
          </p:nvSpPr>
          <p:spPr>
            <a:xfrm>
              <a:off x="4549619" y="3336720"/>
              <a:ext cx="598074" cy="243848"/>
            </a:xfrm>
            <a:custGeom>
              <a:avLst/>
              <a:gdLst/>
              <a:ahLst/>
              <a:cxnLst/>
              <a:rect l="l" t="t" r="r" b="b"/>
              <a:pathLst>
                <a:path w="598074" h="243848" extrusionOk="0">
                  <a:moveTo>
                    <a:pt x="598075" y="67532"/>
                  </a:moveTo>
                  <a:lnTo>
                    <a:pt x="597789" y="67532"/>
                  </a:lnTo>
                  <a:cubicBezTo>
                    <a:pt x="595979" y="109919"/>
                    <a:pt x="567404" y="159258"/>
                    <a:pt x="511873" y="191929"/>
                  </a:cubicBezTo>
                  <a:cubicBezTo>
                    <a:pt x="395859" y="260223"/>
                    <a:pt x="206692" y="261271"/>
                    <a:pt x="89154" y="194310"/>
                  </a:cubicBezTo>
                  <a:cubicBezTo>
                    <a:pt x="32956" y="162306"/>
                    <a:pt x="3429" y="120491"/>
                    <a:pt x="571" y="78105"/>
                  </a:cubicBezTo>
                  <a:lnTo>
                    <a:pt x="381" y="78105"/>
                  </a:lnTo>
                  <a:lnTo>
                    <a:pt x="381" y="74867"/>
                  </a:lnTo>
                  <a:cubicBezTo>
                    <a:pt x="381" y="73057"/>
                    <a:pt x="381" y="71057"/>
                    <a:pt x="381" y="69247"/>
                  </a:cubicBezTo>
                  <a:lnTo>
                    <a:pt x="0" y="3620"/>
                  </a:lnTo>
                  <a:cubicBezTo>
                    <a:pt x="2381" y="46387"/>
                    <a:pt x="32004" y="88773"/>
                    <a:pt x="88773" y="121063"/>
                  </a:cubicBezTo>
                  <a:cubicBezTo>
                    <a:pt x="206311" y="188024"/>
                    <a:pt x="395478" y="186976"/>
                    <a:pt x="511397" y="118682"/>
                  </a:cubicBezTo>
                  <a:cubicBezTo>
                    <a:pt x="567499" y="85630"/>
                    <a:pt x="596170" y="42958"/>
                    <a:pt x="597503" y="0"/>
                  </a:cubicBezTo>
                  <a:lnTo>
                    <a:pt x="597694" y="0"/>
                  </a:lnTo>
                  <a:lnTo>
                    <a:pt x="598075" y="675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 name="Google Shape;62;p4"/>
            <p:cNvSpPr/>
            <p:nvPr/>
          </p:nvSpPr>
          <p:spPr>
            <a:xfrm>
              <a:off x="4549471" y="3160963"/>
              <a:ext cx="597706" cy="346262"/>
            </a:xfrm>
            <a:custGeom>
              <a:avLst/>
              <a:gdLst/>
              <a:ahLst/>
              <a:cxnLst/>
              <a:rect l="l" t="t" r="r" b="b"/>
              <a:pathLst>
                <a:path w="597706" h="346262" extrusionOk="0">
                  <a:moveTo>
                    <a:pt x="597651" y="175662"/>
                  </a:moveTo>
                  <a:cubicBezTo>
                    <a:pt x="596412" y="218619"/>
                    <a:pt x="567742" y="261291"/>
                    <a:pt x="511545" y="294343"/>
                  </a:cubicBezTo>
                  <a:cubicBezTo>
                    <a:pt x="395626" y="362637"/>
                    <a:pt x="206459" y="363685"/>
                    <a:pt x="88920" y="296724"/>
                  </a:cubicBezTo>
                  <a:cubicBezTo>
                    <a:pt x="32152" y="264434"/>
                    <a:pt x="2529" y="222048"/>
                    <a:pt x="148" y="179281"/>
                  </a:cubicBezTo>
                  <a:lnTo>
                    <a:pt x="148" y="178995"/>
                  </a:lnTo>
                  <a:cubicBezTo>
                    <a:pt x="-2329" y="133371"/>
                    <a:pt x="26341" y="87174"/>
                    <a:pt x="86158" y="51932"/>
                  </a:cubicBezTo>
                  <a:cubicBezTo>
                    <a:pt x="202173" y="-16362"/>
                    <a:pt x="391339" y="-17410"/>
                    <a:pt x="508878" y="49455"/>
                  </a:cubicBezTo>
                  <a:cubicBezTo>
                    <a:pt x="569457" y="84031"/>
                    <a:pt x="599175" y="129846"/>
                    <a:pt x="597651" y="175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 name="Google Shape;63;p4"/>
            <p:cNvSpPr/>
            <p:nvPr/>
          </p:nvSpPr>
          <p:spPr>
            <a:xfrm>
              <a:off x="4616388" y="3199851"/>
              <a:ext cx="464073" cy="268690"/>
            </a:xfrm>
            <a:custGeom>
              <a:avLst/>
              <a:gdLst/>
              <a:ahLst/>
              <a:cxnLst/>
              <a:rect l="l" t="t" r="r" b="b"/>
              <a:pathLst>
                <a:path w="464073" h="268690" extrusionOk="0">
                  <a:moveTo>
                    <a:pt x="463773" y="140679"/>
                  </a:moveTo>
                  <a:cubicBezTo>
                    <a:pt x="461011" y="172493"/>
                    <a:pt x="438818" y="203830"/>
                    <a:pt x="397194" y="228405"/>
                  </a:cubicBezTo>
                  <a:cubicBezTo>
                    <a:pt x="307182" y="281364"/>
                    <a:pt x="160307" y="282221"/>
                    <a:pt x="69057" y="230309"/>
                  </a:cubicBezTo>
                  <a:cubicBezTo>
                    <a:pt x="26480" y="206116"/>
                    <a:pt x="3620" y="174683"/>
                    <a:pt x="382" y="142584"/>
                  </a:cubicBezTo>
                  <a:cubicBezTo>
                    <a:pt x="-3238" y="105913"/>
                    <a:pt x="18861" y="68575"/>
                    <a:pt x="66867" y="40286"/>
                  </a:cubicBezTo>
                  <a:cubicBezTo>
                    <a:pt x="156878" y="-12673"/>
                    <a:pt x="303753" y="-13531"/>
                    <a:pt x="395003" y="38381"/>
                  </a:cubicBezTo>
                  <a:cubicBezTo>
                    <a:pt x="444056" y="66289"/>
                    <a:pt x="467012" y="103818"/>
                    <a:pt x="463773" y="140679"/>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 name="Google Shape;64;p4"/>
            <p:cNvSpPr/>
            <p:nvPr/>
          </p:nvSpPr>
          <p:spPr>
            <a:xfrm>
              <a:off x="4616770" y="3219853"/>
              <a:ext cx="463391" cy="254116"/>
            </a:xfrm>
            <a:custGeom>
              <a:avLst/>
              <a:gdLst/>
              <a:ahLst/>
              <a:cxnLst/>
              <a:rect l="l" t="t" r="r" b="b"/>
              <a:pathLst>
                <a:path w="463391" h="254116" extrusionOk="0">
                  <a:moveTo>
                    <a:pt x="463391" y="126106"/>
                  </a:moveTo>
                  <a:cubicBezTo>
                    <a:pt x="460629" y="157919"/>
                    <a:pt x="438436" y="189257"/>
                    <a:pt x="396812" y="213831"/>
                  </a:cubicBezTo>
                  <a:cubicBezTo>
                    <a:pt x="306800" y="266790"/>
                    <a:pt x="159925" y="267647"/>
                    <a:pt x="68675" y="215736"/>
                  </a:cubicBezTo>
                  <a:cubicBezTo>
                    <a:pt x="26098" y="191543"/>
                    <a:pt x="3238" y="160110"/>
                    <a:pt x="0" y="128011"/>
                  </a:cubicBezTo>
                  <a:cubicBezTo>
                    <a:pt x="2762" y="96197"/>
                    <a:pt x="24955" y="64860"/>
                    <a:pt x="66580" y="40286"/>
                  </a:cubicBezTo>
                  <a:cubicBezTo>
                    <a:pt x="156591" y="-12673"/>
                    <a:pt x="303466" y="-13531"/>
                    <a:pt x="394716" y="38381"/>
                  </a:cubicBezTo>
                  <a:cubicBezTo>
                    <a:pt x="437293" y="62574"/>
                    <a:pt x="460153" y="94102"/>
                    <a:pt x="463391" y="126106"/>
                  </a:cubicBezTo>
                  <a:close/>
                </a:path>
              </a:pathLst>
            </a:custGeom>
            <a:solidFill>
              <a:srgbClr val="FFD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 name="Google Shape;65;p4"/>
            <p:cNvSpPr/>
            <p:nvPr/>
          </p:nvSpPr>
          <p:spPr>
            <a:xfrm>
              <a:off x="4704591" y="3254360"/>
              <a:ext cx="277749" cy="146367"/>
            </a:xfrm>
            <a:custGeom>
              <a:avLst/>
              <a:gdLst/>
              <a:ahLst/>
              <a:cxnLst/>
              <a:rect l="l" t="t" r="r" b="b"/>
              <a:pathLst>
                <a:path w="277749" h="146367" extrusionOk="0">
                  <a:moveTo>
                    <a:pt x="242411" y="39307"/>
                  </a:moveTo>
                  <a:lnTo>
                    <a:pt x="242411" y="25971"/>
                  </a:lnTo>
                  <a:cubicBezTo>
                    <a:pt x="242411" y="25971"/>
                    <a:pt x="250793" y="20923"/>
                    <a:pt x="250793" y="20923"/>
                  </a:cubicBezTo>
                  <a:lnTo>
                    <a:pt x="243745" y="16923"/>
                  </a:lnTo>
                  <a:lnTo>
                    <a:pt x="223266" y="29020"/>
                  </a:lnTo>
                  <a:lnTo>
                    <a:pt x="223266" y="15684"/>
                  </a:lnTo>
                  <a:cubicBezTo>
                    <a:pt x="202978" y="6255"/>
                    <a:pt x="183642" y="1111"/>
                    <a:pt x="164973" y="159"/>
                  </a:cubicBezTo>
                  <a:cubicBezTo>
                    <a:pt x="146304" y="-794"/>
                    <a:pt x="130493" y="2540"/>
                    <a:pt x="117634" y="10160"/>
                  </a:cubicBezTo>
                  <a:cubicBezTo>
                    <a:pt x="105537" y="17304"/>
                    <a:pt x="99155" y="25400"/>
                    <a:pt x="98488" y="34449"/>
                  </a:cubicBezTo>
                  <a:cubicBezTo>
                    <a:pt x="98298" y="37116"/>
                    <a:pt x="98584" y="40069"/>
                    <a:pt x="99441" y="43307"/>
                  </a:cubicBezTo>
                  <a:cubicBezTo>
                    <a:pt x="101346" y="50736"/>
                    <a:pt x="106204" y="59499"/>
                    <a:pt x="113919" y="69596"/>
                  </a:cubicBezTo>
                  <a:lnTo>
                    <a:pt x="119539" y="76835"/>
                  </a:lnTo>
                  <a:lnTo>
                    <a:pt x="119539" y="90170"/>
                  </a:lnTo>
                  <a:cubicBezTo>
                    <a:pt x="119539" y="90170"/>
                    <a:pt x="78010" y="114649"/>
                    <a:pt x="78010" y="114649"/>
                  </a:cubicBezTo>
                  <a:cubicBezTo>
                    <a:pt x="69913" y="109315"/>
                    <a:pt x="61722" y="102743"/>
                    <a:pt x="53626" y="94647"/>
                  </a:cubicBezTo>
                  <a:cubicBezTo>
                    <a:pt x="45529" y="86550"/>
                    <a:pt x="39433" y="79216"/>
                    <a:pt x="35433" y="72453"/>
                  </a:cubicBezTo>
                  <a:lnTo>
                    <a:pt x="35433" y="59119"/>
                  </a:lnTo>
                  <a:cubicBezTo>
                    <a:pt x="35433" y="59119"/>
                    <a:pt x="0" y="79978"/>
                    <a:pt x="0" y="79978"/>
                  </a:cubicBezTo>
                  <a:cubicBezTo>
                    <a:pt x="2096" y="83026"/>
                    <a:pt x="4572" y="86074"/>
                    <a:pt x="7239" y="89122"/>
                  </a:cubicBezTo>
                  <a:cubicBezTo>
                    <a:pt x="16669" y="99695"/>
                    <a:pt x="29813" y="109887"/>
                    <a:pt x="46577" y="119888"/>
                  </a:cubicBezTo>
                  <a:lnTo>
                    <a:pt x="46577" y="133223"/>
                  </a:lnTo>
                  <a:cubicBezTo>
                    <a:pt x="46577" y="133223"/>
                    <a:pt x="31147" y="142367"/>
                    <a:pt x="31147" y="142367"/>
                  </a:cubicBezTo>
                  <a:lnTo>
                    <a:pt x="38195" y="146367"/>
                  </a:lnTo>
                  <a:lnTo>
                    <a:pt x="65627" y="130175"/>
                  </a:lnTo>
                  <a:cubicBezTo>
                    <a:pt x="86106" y="139891"/>
                    <a:pt x="105823" y="145129"/>
                    <a:pt x="124873" y="145986"/>
                  </a:cubicBezTo>
                  <a:cubicBezTo>
                    <a:pt x="143923" y="146844"/>
                    <a:pt x="160496" y="143129"/>
                    <a:pt x="174784" y="134747"/>
                  </a:cubicBezTo>
                  <a:cubicBezTo>
                    <a:pt x="182689" y="130175"/>
                    <a:pt x="187738" y="125127"/>
                    <a:pt x="190214" y="119602"/>
                  </a:cubicBezTo>
                  <a:cubicBezTo>
                    <a:pt x="190595" y="118840"/>
                    <a:pt x="190786" y="118078"/>
                    <a:pt x="191071" y="117316"/>
                  </a:cubicBezTo>
                  <a:cubicBezTo>
                    <a:pt x="190786" y="116268"/>
                    <a:pt x="190405" y="115125"/>
                    <a:pt x="190024" y="113982"/>
                  </a:cubicBezTo>
                  <a:cubicBezTo>
                    <a:pt x="187452" y="106839"/>
                    <a:pt x="180785" y="96266"/>
                    <a:pt x="169831" y="82264"/>
                  </a:cubicBezTo>
                  <a:lnTo>
                    <a:pt x="169831" y="68929"/>
                  </a:lnTo>
                  <a:cubicBezTo>
                    <a:pt x="169831" y="68929"/>
                    <a:pt x="209264" y="45688"/>
                    <a:pt x="209264" y="45688"/>
                  </a:cubicBezTo>
                  <a:cubicBezTo>
                    <a:pt x="222885" y="54928"/>
                    <a:pt x="233839" y="65215"/>
                    <a:pt x="242316" y="76645"/>
                  </a:cubicBezTo>
                  <a:lnTo>
                    <a:pt x="277749" y="67691"/>
                  </a:lnTo>
                  <a:cubicBezTo>
                    <a:pt x="268891" y="57880"/>
                    <a:pt x="257175" y="48450"/>
                    <a:pt x="242697" y="39497"/>
                  </a:cubicBezTo>
                  <a:close/>
                  <a:moveTo>
                    <a:pt x="136779" y="118840"/>
                  </a:moveTo>
                  <a:cubicBezTo>
                    <a:pt x="136779" y="121602"/>
                    <a:pt x="135064" y="123889"/>
                    <a:pt x="131826" y="125793"/>
                  </a:cubicBezTo>
                  <a:cubicBezTo>
                    <a:pt x="123349" y="130747"/>
                    <a:pt x="111919" y="130366"/>
                    <a:pt x="97536" y="124555"/>
                  </a:cubicBezTo>
                  <a:lnTo>
                    <a:pt x="97536" y="111220"/>
                  </a:lnTo>
                  <a:cubicBezTo>
                    <a:pt x="97536" y="111220"/>
                    <a:pt x="130873" y="91599"/>
                    <a:pt x="130873" y="91599"/>
                  </a:cubicBezTo>
                  <a:cubicBezTo>
                    <a:pt x="134303" y="96742"/>
                    <a:pt x="136207" y="101029"/>
                    <a:pt x="136684" y="104267"/>
                  </a:cubicBezTo>
                  <a:cubicBezTo>
                    <a:pt x="136684" y="104743"/>
                    <a:pt x="136779" y="105219"/>
                    <a:pt x="136684" y="105696"/>
                  </a:cubicBezTo>
                  <a:lnTo>
                    <a:pt x="136684" y="118840"/>
                  </a:lnTo>
                  <a:close/>
                  <a:moveTo>
                    <a:pt x="190024" y="48546"/>
                  </a:moveTo>
                  <a:lnTo>
                    <a:pt x="158496" y="67120"/>
                  </a:lnTo>
                  <a:cubicBezTo>
                    <a:pt x="154972" y="62071"/>
                    <a:pt x="153162" y="57880"/>
                    <a:pt x="152971" y="54832"/>
                  </a:cubicBezTo>
                  <a:lnTo>
                    <a:pt x="152971" y="41497"/>
                  </a:lnTo>
                  <a:cubicBezTo>
                    <a:pt x="152686" y="38449"/>
                    <a:pt x="154496" y="35687"/>
                    <a:pt x="158496" y="33401"/>
                  </a:cubicBezTo>
                  <a:cubicBezTo>
                    <a:pt x="166021" y="28924"/>
                    <a:pt x="176594" y="29496"/>
                    <a:pt x="189929" y="35211"/>
                  </a:cubicBezTo>
                  <a:lnTo>
                    <a:pt x="189929" y="48546"/>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 name="Google Shape;66;p4"/>
            <p:cNvSpPr/>
            <p:nvPr/>
          </p:nvSpPr>
          <p:spPr>
            <a:xfrm>
              <a:off x="4927761" y="3257948"/>
              <a:ext cx="39052" cy="25431"/>
            </a:xfrm>
            <a:custGeom>
              <a:avLst/>
              <a:gdLst/>
              <a:ahLst/>
              <a:cxnLst/>
              <a:rect l="l" t="t" r="r" b="b"/>
              <a:pathLst>
                <a:path w="39052" h="25431" extrusionOk="0">
                  <a:moveTo>
                    <a:pt x="39053" y="10668"/>
                  </a:moveTo>
                  <a:lnTo>
                    <a:pt x="27622" y="17335"/>
                  </a:lnTo>
                  <a:lnTo>
                    <a:pt x="20574" y="13335"/>
                  </a:lnTo>
                  <a:lnTo>
                    <a:pt x="95" y="25432"/>
                  </a:lnTo>
                  <a:lnTo>
                    <a:pt x="0" y="12097"/>
                  </a:lnTo>
                  <a:lnTo>
                    <a:pt x="20479" y="0"/>
                  </a:lnTo>
                  <a:lnTo>
                    <a:pt x="39053" y="10668"/>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 name="Google Shape;67;p4"/>
            <p:cNvSpPr/>
            <p:nvPr/>
          </p:nvSpPr>
          <p:spPr>
            <a:xfrm>
              <a:off x="4947002" y="3280332"/>
              <a:ext cx="43719" cy="41529"/>
            </a:xfrm>
            <a:custGeom>
              <a:avLst/>
              <a:gdLst/>
              <a:ahLst/>
              <a:cxnLst/>
              <a:rect l="l" t="t" r="r" b="b"/>
              <a:pathLst>
                <a:path w="43719" h="41529" extrusionOk="0">
                  <a:moveTo>
                    <a:pt x="43720" y="39338"/>
                  </a:moveTo>
                  <a:lnTo>
                    <a:pt x="35052" y="41529"/>
                  </a:lnTo>
                  <a:cubicBezTo>
                    <a:pt x="26194" y="31718"/>
                    <a:pt x="14478" y="22289"/>
                    <a:pt x="0" y="13335"/>
                  </a:cubicBezTo>
                  <a:lnTo>
                    <a:pt x="0" y="0"/>
                  </a:lnTo>
                  <a:cubicBezTo>
                    <a:pt x="3715" y="2381"/>
                    <a:pt x="7239" y="4667"/>
                    <a:pt x="10573" y="7049"/>
                  </a:cubicBezTo>
                  <a:cubicBezTo>
                    <a:pt x="25051" y="17336"/>
                    <a:pt x="36100" y="28099"/>
                    <a:pt x="43720" y="39338"/>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 name="Google Shape;68;p4"/>
            <p:cNvSpPr/>
            <p:nvPr/>
          </p:nvSpPr>
          <p:spPr>
            <a:xfrm>
              <a:off x="4874231" y="3323194"/>
              <a:ext cx="22066" cy="48387"/>
            </a:xfrm>
            <a:custGeom>
              <a:avLst/>
              <a:gdLst/>
              <a:ahLst/>
              <a:cxnLst/>
              <a:rect l="l" t="t" r="r" b="b"/>
              <a:pathLst>
                <a:path w="22066" h="48387" extrusionOk="0">
                  <a:moveTo>
                    <a:pt x="21241" y="48387"/>
                  </a:moveTo>
                  <a:cubicBezTo>
                    <a:pt x="20955" y="47339"/>
                    <a:pt x="20574" y="46196"/>
                    <a:pt x="20193" y="45053"/>
                  </a:cubicBezTo>
                  <a:cubicBezTo>
                    <a:pt x="17621" y="37909"/>
                    <a:pt x="10954" y="27337"/>
                    <a:pt x="0" y="13335"/>
                  </a:cubicBezTo>
                  <a:lnTo>
                    <a:pt x="0" y="0"/>
                  </a:lnTo>
                  <a:cubicBezTo>
                    <a:pt x="2477" y="3239"/>
                    <a:pt x="4763" y="6382"/>
                    <a:pt x="6858" y="9239"/>
                  </a:cubicBezTo>
                  <a:cubicBezTo>
                    <a:pt x="13811" y="18764"/>
                    <a:pt x="18193" y="26289"/>
                    <a:pt x="20098" y="31718"/>
                  </a:cubicBezTo>
                  <a:cubicBezTo>
                    <a:pt x="22288" y="37909"/>
                    <a:pt x="22670" y="43434"/>
                    <a:pt x="21146" y="482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 name="Google Shape;69;p4"/>
            <p:cNvSpPr/>
            <p:nvPr/>
          </p:nvSpPr>
          <p:spPr>
            <a:xfrm>
              <a:off x="4782410" y="3331100"/>
              <a:ext cx="41719" cy="37814"/>
            </a:xfrm>
            <a:custGeom>
              <a:avLst/>
              <a:gdLst/>
              <a:ahLst/>
              <a:cxnLst/>
              <a:rect l="l" t="t" r="r" b="b"/>
              <a:pathLst>
                <a:path w="41719" h="37814" extrusionOk="0">
                  <a:moveTo>
                    <a:pt x="41624" y="0"/>
                  </a:moveTo>
                  <a:lnTo>
                    <a:pt x="41720" y="13335"/>
                  </a:lnTo>
                  <a:lnTo>
                    <a:pt x="95" y="37814"/>
                  </a:lnTo>
                  <a:lnTo>
                    <a:pt x="0" y="24479"/>
                  </a:lnTo>
                  <a:lnTo>
                    <a:pt x="34576" y="4191"/>
                  </a:lnTo>
                  <a:lnTo>
                    <a:pt x="41624"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 name="Google Shape;70;p4"/>
            <p:cNvSpPr/>
            <p:nvPr/>
          </p:nvSpPr>
          <p:spPr>
            <a:xfrm>
              <a:off x="4739833" y="3313383"/>
              <a:ext cx="42576" cy="55530"/>
            </a:xfrm>
            <a:custGeom>
              <a:avLst/>
              <a:gdLst/>
              <a:ahLst/>
              <a:cxnLst/>
              <a:rect l="l" t="t" r="r" b="b"/>
              <a:pathLst>
                <a:path w="42576" h="55530" extrusionOk="0">
                  <a:moveTo>
                    <a:pt x="42576" y="42196"/>
                  </a:moveTo>
                  <a:lnTo>
                    <a:pt x="42576" y="55531"/>
                  </a:lnTo>
                  <a:cubicBezTo>
                    <a:pt x="34576" y="50197"/>
                    <a:pt x="26384" y="43625"/>
                    <a:pt x="18192" y="35528"/>
                  </a:cubicBezTo>
                  <a:cubicBezTo>
                    <a:pt x="10096" y="27432"/>
                    <a:pt x="4000" y="20098"/>
                    <a:pt x="0" y="13335"/>
                  </a:cubicBezTo>
                  <a:lnTo>
                    <a:pt x="0" y="0"/>
                  </a:lnTo>
                  <a:cubicBezTo>
                    <a:pt x="4000" y="6763"/>
                    <a:pt x="10096" y="14097"/>
                    <a:pt x="18192" y="22193"/>
                  </a:cubicBezTo>
                  <a:cubicBezTo>
                    <a:pt x="26384" y="30194"/>
                    <a:pt x="34480" y="36862"/>
                    <a:pt x="42576" y="42196"/>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 name="Google Shape;71;p4"/>
            <p:cNvSpPr/>
            <p:nvPr/>
          </p:nvSpPr>
          <p:spPr>
            <a:xfrm>
              <a:off x="4724022" y="3374153"/>
              <a:ext cx="26955" cy="22383"/>
            </a:xfrm>
            <a:custGeom>
              <a:avLst/>
              <a:gdLst/>
              <a:ahLst/>
              <a:cxnLst/>
              <a:rect l="l" t="t" r="r" b="b"/>
              <a:pathLst>
                <a:path w="26955" h="22383" extrusionOk="0">
                  <a:moveTo>
                    <a:pt x="26956" y="0"/>
                  </a:moveTo>
                  <a:lnTo>
                    <a:pt x="26956" y="13335"/>
                  </a:lnTo>
                  <a:lnTo>
                    <a:pt x="11525" y="22384"/>
                  </a:lnTo>
                  <a:lnTo>
                    <a:pt x="0" y="15907"/>
                  </a:lnTo>
                  <a:lnTo>
                    <a:pt x="16097" y="6477"/>
                  </a:lnTo>
                  <a:lnTo>
                    <a:pt x="26956"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 name="Google Shape;72;p4"/>
            <p:cNvSpPr/>
            <p:nvPr/>
          </p:nvSpPr>
          <p:spPr>
            <a:xfrm>
              <a:off x="4711733" y="3267698"/>
              <a:ext cx="270509" cy="133124"/>
            </a:xfrm>
            <a:custGeom>
              <a:avLst/>
              <a:gdLst/>
              <a:ahLst/>
              <a:cxnLst/>
              <a:rect l="l" t="t" r="r" b="b"/>
              <a:pathLst>
                <a:path w="270509" h="133124" extrusionOk="0">
                  <a:moveTo>
                    <a:pt x="235268" y="25968"/>
                  </a:moveTo>
                  <a:lnTo>
                    <a:pt x="235268" y="12633"/>
                  </a:lnTo>
                  <a:cubicBezTo>
                    <a:pt x="235268" y="12633"/>
                    <a:pt x="243649" y="7585"/>
                    <a:pt x="243649" y="7585"/>
                  </a:cubicBezTo>
                  <a:lnTo>
                    <a:pt x="236601" y="3585"/>
                  </a:lnTo>
                  <a:lnTo>
                    <a:pt x="216122" y="15681"/>
                  </a:lnTo>
                  <a:cubicBezTo>
                    <a:pt x="195929" y="6252"/>
                    <a:pt x="176594" y="1013"/>
                    <a:pt x="157924" y="156"/>
                  </a:cubicBezTo>
                  <a:cubicBezTo>
                    <a:pt x="139255" y="-797"/>
                    <a:pt x="123444" y="2632"/>
                    <a:pt x="110585" y="10252"/>
                  </a:cubicBezTo>
                  <a:cubicBezTo>
                    <a:pt x="100489" y="16158"/>
                    <a:pt x="94393" y="22730"/>
                    <a:pt x="92297" y="30064"/>
                  </a:cubicBezTo>
                  <a:cubicBezTo>
                    <a:pt x="94202" y="37494"/>
                    <a:pt x="99060" y="46256"/>
                    <a:pt x="106775" y="56353"/>
                  </a:cubicBezTo>
                  <a:lnTo>
                    <a:pt x="112395" y="63592"/>
                  </a:lnTo>
                  <a:lnTo>
                    <a:pt x="112395" y="76927"/>
                  </a:lnTo>
                  <a:cubicBezTo>
                    <a:pt x="112395" y="76927"/>
                    <a:pt x="70866" y="101406"/>
                    <a:pt x="70866" y="101406"/>
                  </a:cubicBezTo>
                  <a:cubicBezTo>
                    <a:pt x="62770" y="96072"/>
                    <a:pt x="54578" y="89500"/>
                    <a:pt x="46482" y="81404"/>
                  </a:cubicBezTo>
                  <a:cubicBezTo>
                    <a:pt x="38386" y="73308"/>
                    <a:pt x="32290" y="65973"/>
                    <a:pt x="28289" y="59210"/>
                  </a:cubicBezTo>
                  <a:lnTo>
                    <a:pt x="0" y="75879"/>
                  </a:lnTo>
                  <a:cubicBezTo>
                    <a:pt x="9430" y="86452"/>
                    <a:pt x="22574" y="96644"/>
                    <a:pt x="39338" y="106645"/>
                  </a:cubicBezTo>
                  <a:lnTo>
                    <a:pt x="39338" y="119980"/>
                  </a:lnTo>
                  <a:cubicBezTo>
                    <a:pt x="39338" y="119980"/>
                    <a:pt x="23908" y="129124"/>
                    <a:pt x="23908" y="129124"/>
                  </a:cubicBezTo>
                  <a:lnTo>
                    <a:pt x="30956" y="133125"/>
                  </a:lnTo>
                  <a:lnTo>
                    <a:pt x="58388" y="116932"/>
                  </a:lnTo>
                  <a:cubicBezTo>
                    <a:pt x="78867" y="126648"/>
                    <a:pt x="98584" y="131886"/>
                    <a:pt x="117634" y="132744"/>
                  </a:cubicBezTo>
                  <a:cubicBezTo>
                    <a:pt x="136684" y="133601"/>
                    <a:pt x="153257" y="129886"/>
                    <a:pt x="167545" y="121504"/>
                  </a:cubicBezTo>
                  <a:cubicBezTo>
                    <a:pt x="175450" y="116932"/>
                    <a:pt x="180499" y="111884"/>
                    <a:pt x="182975" y="106359"/>
                  </a:cubicBezTo>
                  <a:cubicBezTo>
                    <a:pt x="183356" y="105597"/>
                    <a:pt x="183547" y="104835"/>
                    <a:pt x="183832" y="104073"/>
                  </a:cubicBezTo>
                  <a:cubicBezTo>
                    <a:pt x="183547" y="103026"/>
                    <a:pt x="183166" y="101883"/>
                    <a:pt x="182785" y="100740"/>
                  </a:cubicBezTo>
                  <a:cubicBezTo>
                    <a:pt x="180213" y="93596"/>
                    <a:pt x="173546" y="83023"/>
                    <a:pt x="162592" y="69021"/>
                  </a:cubicBezTo>
                  <a:lnTo>
                    <a:pt x="162592" y="55686"/>
                  </a:lnTo>
                  <a:cubicBezTo>
                    <a:pt x="162592" y="55686"/>
                    <a:pt x="202025" y="32445"/>
                    <a:pt x="202025" y="32445"/>
                  </a:cubicBezTo>
                  <a:cubicBezTo>
                    <a:pt x="215646" y="41685"/>
                    <a:pt x="226600" y="51972"/>
                    <a:pt x="235077" y="63402"/>
                  </a:cubicBezTo>
                  <a:lnTo>
                    <a:pt x="270510" y="54448"/>
                  </a:lnTo>
                  <a:cubicBezTo>
                    <a:pt x="261652" y="44637"/>
                    <a:pt x="249936" y="35208"/>
                    <a:pt x="235458" y="26254"/>
                  </a:cubicBezTo>
                  <a:close/>
                  <a:moveTo>
                    <a:pt x="129635" y="105502"/>
                  </a:moveTo>
                  <a:cubicBezTo>
                    <a:pt x="129635" y="108264"/>
                    <a:pt x="127921" y="110550"/>
                    <a:pt x="124682" y="112455"/>
                  </a:cubicBezTo>
                  <a:cubicBezTo>
                    <a:pt x="116205" y="117408"/>
                    <a:pt x="104775" y="117027"/>
                    <a:pt x="90392" y="111217"/>
                  </a:cubicBezTo>
                  <a:lnTo>
                    <a:pt x="90392" y="97882"/>
                  </a:lnTo>
                  <a:cubicBezTo>
                    <a:pt x="90392" y="97882"/>
                    <a:pt x="123730" y="78260"/>
                    <a:pt x="123730" y="78260"/>
                  </a:cubicBezTo>
                  <a:cubicBezTo>
                    <a:pt x="127159" y="83404"/>
                    <a:pt x="129064" y="87690"/>
                    <a:pt x="129540" y="90929"/>
                  </a:cubicBezTo>
                  <a:cubicBezTo>
                    <a:pt x="129540" y="91405"/>
                    <a:pt x="129635" y="91881"/>
                    <a:pt x="129540" y="92358"/>
                  </a:cubicBezTo>
                  <a:lnTo>
                    <a:pt x="129540" y="105502"/>
                  </a:lnTo>
                  <a:close/>
                  <a:moveTo>
                    <a:pt x="182880" y="35208"/>
                  </a:moveTo>
                  <a:lnTo>
                    <a:pt x="151352" y="53781"/>
                  </a:lnTo>
                  <a:cubicBezTo>
                    <a:pt x="147828" y="48733"/>
                    <a:pt x="146018" y="44542"/>
                    <a:pt x="145828" y="41494"/>
                  </a:cubicBezTo>
                  <a:lnTo>
                    <a:pt x="145828" y="28159"/>
                  </a:lnTo>
                  <a:cubicBezTo>
                    <a:pt x="145542" y="25111"/>
                    <a:pt x="147352" y="22349"/>
                    <a:pt x="151352" y="20063"/>
                  </a:cubicBezTo>
                  <a:cubicBezTo>
                    <a:pt x="158877" y="15586"/>
                    <a:pt x="169450" y="16158"/>
                    <a:pt x="182785" y="21873"/>
                  </a:cubicBezTo>
                  <a:lnTo>
                    <a:pt x="182785" y="35208"/>
                  </a:lnTo>
                  <a:close/>
                </a:path>
              </a:pathLst>
            </a:custGeom>
            <a:solidFill>
              <a:srgbClr val="FFC7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 name="Google Shape;73;p4"/>
            <p:cNvSpPr/>
            <p:nvPr/>
          </p:nvSpPr>
          <p:spPr>
            <a:xfrm>
              <a:off x="4862991" y="3289666"/>
              <a:ext cx="31623" cy="31813"/>
            </a:xfrm>
            <a:custGeom>
              <a:avLst/>
              <a:gdLst/>
              <a:ahLst/>
              <a:cxnLst/>
              <a:rect l="l" t="t" r="r" b="b"/>
              <a:pathLst>
                <a:path w="31623" h="31813" extrusionOk="0">
                  <a:moveTo>
                    <a:pt x="31528" y="0"/>
                  </a:moveTo>
                  <a:lnTo>
                    <a:pt x="31623" y="13240"/>
                  </a:lnTo>
                  <a:lnTo>
                    <a:pt x="95" y="31813"/>
                  </a:lnTo>
                  <a:lnTo>
                    <a:pt x="0" y="18478"/>
                  </a:lnTo>
                  <a:lnTo>
                    <a:pt x="16383" y="8858"/>
                  </a:lnTo>
                  <a:lnTo>
                    <a:pt x="31528"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 name="Google Shape;74;p4"/>
            <p:cNvSpPr/>
            <p:nvPr/>
          </p:nvSpPr>
          <p:spPr>
            <a:xfrm>
              <a:off x="4857561" y="3295857"/>
              <a:ext cx="5429" cy="25622"/>
            </a:xfrm>
            <a:custGeom>
              <a:avLst/>
              <a:gdLst/>
              <a:ahLst/>
              <a:cxnLst/>
              <a:rect l="l" t="t" r="r" b="b"/>
              <a:pathLst>
                <a:path w="5429" h="25622" extrusionOk="0">
                  <a:moveTo>
                    <a:pt x="5429" y="12287"/>
                  </a:moveTo>
                  <a:lnTo>
                    <a:pt x="5429" y="25622"/>
                  </a:lnTo>
                  <a:cubicBezTo>
                    <a:pt x="2000" y="20574"/>
                    <a:pt x="190" y="16383"/>
                    <a:pt x="0" y="13335"/>
                  </a:cubicBezTo>
                  <a:lnTo>
                    <a:pt x="0" y="0"/>
                  </a:lnTo>
                  <a:cubicBezTo>
                    <a:pt x="0" y="2000"/>
                    <a:pt x="857" y="4572"/>
                    <a:pt x="2477" y="7429"/>
                  </a:cubicBezTo>
                  <a:cubicBezTo>
                    <a:pt x="3238" y="8954"/>
                    <a:pt x="4286" y="10478"/>
                    <a:pt x="5429" y="121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 name="Google Shape;75;p4"/>
            <p:cNvSpPr/>
            <p:nvPr/>
          </p:nvSpPr>
          <p:spPr>
            <a:xfrm>
              <a:off x="4802126" y="3360056"/>
              <a:ext cx="39242" cy="23537"/>
            </a:xfrm>
            <a:custGeom>
              <a:avLst/>
              <a:gdLst/>
              <a:ahLst/>
              <a:cxnLst/>
              <a:rect l="l" t="t" r="r" b="b"/>
              <a:pathLst>
                <a:path w="39242" h="23537" extrusionOk="0">
                  <a:moveTo>
                    <a:pt x="39148" y="0"/>
                  </a:moveTo>
                  <a:lnTo>
                    <a:pt x="39148" y="13145"/>
                  </a:lnTo>
                  <a:cubicBezTo>
                    <a:pt x="39148" y="15907"/>
                    <a:pt x="37529" y="18193"/>
                    <a:pt x="34290" y="20098"/>
                  </a:cubicBezTo>
                  <a:cubicBezTo>
                    <a:pt x="25813" y="25051"/>
                    <a:pt x="14383" y="24670"/>
                    <a:pt x="0" y="18859"/>
                  </a:cubicBezTo>
                  <a:lnTo>
                    <a:pt x="0" y="5524"/>
                  </a:lnTo>
                  <a:cubicBezTo>
                    <a:pt x="5525" y="7811"/>
                    <a:pt x="10573" y="9239"/>
                    <a:pt x="15335" y="9811"/>
                  </a:cubicBezTo>
                  <a:cubicBezTo>
                    <a:pt x="22765" y="10858"/>
                    <a:pt x="29051" y="9811"/>
                    <a:pt x="34290" y="6763"/>
                  </a:cubicBezTo>
                  <a:cubicBezTo>
                    <a:pt x="35338" y="6191"/>
                    <a:pt x="36195" y="5524"/>
                    <a:pt x="36862" y="4953"/>
                  </a:cubicBezTo>
                  <a:cubicBezTo>
                    <a:pt x="38386" y="3524"/>
                    <a:pt x="39243" y="1810"/>
                    <a:pt x="39243" y="0"/>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 name="Google Shape;76;p4"/>
            <p:cNvSpPr/>
            <p:nvPr/>
          </p:nvSpPr>
          <p:spPr>
            <a:xfrm>
              <a:off x="4739653" y="3313479"/>
              <a:ext cx="84" cy="13334"/>
            </a:xfrm>
            <a:custGeom>
              <a:avLst/>
              <a:gdLst/>
              <a:ahLst/>
              <a:cxnLst/>
              <a:rect l="l" t="t" r="r" b="b"/>
              <a:pathLst>
                <a:path w="84" h="13334" extrusionOk="0">
                  <a:moveTo>
                    <a:pt x="85" y="0"/>
                  </a:moveTo>
                  <a:lnTo>
                    <a:pt x="85" y="13335"/>
                  </a:lnTo>
                  <a:cubicBezTo>
                    <a:pt x="-106" y="12001"/>
                    <a:pt x="85" y="0"/>
                    <a:pt x="85" y="0"/>
                  </a:cubicBezTo>
                  <a:close/>
                </a:path>
              </a:pathLst>
            </a:custGeom>
            <a:gradFill>
              <a:gsLst>
                <a:gs pos="0">
                  <a:srgbClr val="07C3B7"/>
                </a:gs>
                <a:gs pos="44000">
                  <a:srgbClr val="346485"/>
                </a:gs>
                <a:gs pos="100000">
                  <a:srgbClr val="292375"/>
                </a:gs>
              </a:gsLst>
              <a:lin ang="1150579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7" name="Google Shape;77;p4"/>
            <p:cNvSpPr/>
            <p:nvPr/>
          </p:nvSpPr>
          <p:spPr>
            <a:xfrm>
              <a:off x="4562477" y="3262711"/>
              <a:ext cx="598074" cy="243848"/>
            </a:xfrm>
            <a:custGeom>
              <a:avLst/>
              <a:gdLst/>
              <a:ahLst/>
              <a:cxnLst/>
              <a:rect l="l" t="t" r="r" b="b"/>
              <a:pathLst>
                <a:path w="598074" h="243848" extrusionOk="0">
                  <a:moveTo>
                    <a:pt x="598075" y="67532"/>
                  </a:moveTo>
                  <a:lnTo>
                    <a:pt x="597789" y="67532"/>
                  </a:lnTo>
                  <a:cubicBezTo>
                    <a:pt x="595979" y="109919"/>
                    <a:pt x="567404" y="159258"/>
                    <a:pt x="511874" y="191929"/>
                  </a:cubicBezTo>
                  <a:cubicBezTo>
                    <a:pt x="395859" y="260223"/>
                    <a:pt x="206693" y="261271"/>
                    <a:pt x="89154" y="194310"/>
                  </a:cubicBezTo>
                  <a:cubicBezTo>
                    <a:pt x="32957" y="162306"/>
                    <a:pt x="3429" y="120491"/>
                    <a:pt x="571" y="78105"/>
                  </a:cubicBezTo>
                  <a:lnTo>
                    <a:pt x="381" y="78105"/>
                  </a:lnTo>
                  <a:lnTo>
                    <a:pt x="381" y="74866"/>
                  </a:lnTo>
                  <a:cubicBezTo>
                    <a:pt x="381" y="73057"/>
                    <a:pt x="381" y="71056"/>
                    <a:pt x="381" y="69247"/>
                  </a:cubicBezTo>
                  <a:lnTo>
                    <a:pt x="0" y="3619"/>
                  </a:lnTo>
                  <a:cubicBezTo>
                    <a:pt x="2381" y="46387"/>
                    <a:pt x="32004" y="88773"/>
                    <a:pt x="88773" y="121063"/>
                  </a:cubicBezTo>
                  <a:cubicBezTo>
                    <a:pt x="206312" y="188023"/>
                    <a:pt x="395478" y="186976"/>
                    <a:pt x="511397" y="118681"/>
                  </a:cubicBezTo>
                  <a:cubicBezTo>
                    <a:pt x="567500" y="85630"/>
                    <a:pt x="596170" y="42958"/>
                    <a:pt x="597503" y="0"/>
                  </a:cubicBezTo>
                  <a:lnTo>
                    <a:pt x="597694" y="0"/>
                  </a:lnTo>
                  <a:lnTo>
                    <a:pt x="598075" y="675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8" name="Google Shape;78;p4"/>
            <p:cNvSpPr/>
            <p:nvPr/>
          </p:nvSpPr>
          <p:spPr>
            <a:xfrm>
              <a:off x="4562330" y="3087049"/>
              <a:ext cx="597706" cy="346262"/>
            </a:xfrm>
            <a:custGeom>
              <a:avLst/>
              <a:gdLst/>
              <a:ahLst/>
              <a:cxnLst/>
              <a:rect l="l" t="t" r="r" b="b"/>
              <a:pathLst>
                <a:path w="597706" h="346262" extrusionOk="0">
                  <a:moveTo>
                    <a:pt x="597651" y="175662"/>
                  </a:moveTo>
                  <a:cubicBezTo>
                    <a:pt x="596413" y="218619"/>
                    <a:pt x="567742" y="261291"/>
                    <a:pt x="511545" y="294343"/>
                  </a:cubicBezTo>
                  <a:cubicBezTo>
                    <a:pt x="395626" y="362637"/>
                    <a:pt x="206459" y="363685"/>
                    <a:pt x="88921" y="296724"/>
                  </a:cubicBezTo>
                  <a:cubicBezTo>
                    <a:pt x="32152" y="264435"/>
                    <a:pt x="2529" y="222048"/>
                    <a:pt x="148" y="179281"/>
                  </a:cubicBezTo>
                  <a:lnTo>
                    <a:pt x="148" y="178995"/>
                  </a:lnTo>
                  <a:cubicBezTo>
                    <a:pt x="-2329" y="133371"/>
                    <a:pt x="26341" y="87174"/>
                    <a:pt x="86158" y="51932"/>
                  </a:cubicBezTo>
                  <a:cubicBezTo>
                    <a:pt x="202173" y="-16362"/>
                    <a:pt x="391339" y="-17410"/>
                    <a:pt x="508878" y="49455"/>
                  </a:cubicBezTo>
                  <a:cubicBezTo>
                    <a:pt x="569457" y="84031"/>
                    <a:pt x="599175" y="129846"/>
                    <a:pt x="597651" y="175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 name="Google Shape;79;p4"/>
            <p:cNvSpPr/>
            <p:nvPr/>
          </p:nvSpPr>
          <p:spPr>
            <a:xfrm>
              <a:off x="4629247" y="3125841"/>
              <a:ext cx="464073" cy="268690"/>
            </a:xfrm>
            <a:custGeom>
              <a:avLst/>
              <a:gdLst/>
              <a:ahLst/>
              <a:cxnLst/>
              <a:rect l="l" t="t" r="r" b="b"/>
              <a:pathLst>
                <a:path w="464073" h="268690" extrusionOk="0">
                  <a:moveTo>
                    <a:pt x="463773" y="140679"/>
                  </a:moveTo>
                  <a:cubicBezTo>
                    <a:pt x="461011" y="172493"/>
                    <a:pt x="438818" y="203830"/>
                    <a:pt x="397194" y="228404"/>
                  </a:cubicBezTo>
                  <a:cubicBezTo>
                    <a:pt x="307182" y="281363"/>
                    <a:pt x="160307" y="282221"/>
                    <a:pt x="69057" y="230309"/>
                  </a:cubicBezTo>
                  <a:cubicBezTo>
                    <a:pt x="26480" y="206116"/>
                    <a:pt x="3620" y="174683"/>
                    <a:pt x="382" y="142584"/>
                  </a:cubicBezTo>
                  <a:cubicBezTo>
                    <a:pt x="-3238" y="105913"/>
                    <a:pt x="18861" y="68575"/>
                    <a:pt x="66866" y="40286"/>
                  </a:cubicBezTo>
                  <a:cubicBezTo>
                    <a:pt x="156878" y="-12673"/>
                    <a:pt x="303753" y="-13531"/>
                    <a:pt x="395003" y="38381"/>
                  </a:cubicBezTo>
                  <a:cubicBezTo>
                    <a:pt x="444056" y="66289"/>
                    <a:pt x="467012" y="103817"/>
                    <a:pt x="463773" y="140679"/>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 name="Google Shape;80;p4"/>
            <p:cNvSpPr/>
            <p:nvPr/>
          </p:nvSpPr>
          <p:spPr>
            <a:xfrm>
              <a:off x="4629629" y="3145844"/>
              <a:ext cx="463391" cy="254116"/>
            </a:xfrm>
            <a:custGeom>
              <a:avLst/>
              <a:gdLst/>
              <a:ahLst/>
              <a:cxnLst/>
              <a:rect l="l" t="t" r="r" b="b"/>
              <a:pathLst>
                <a:path w="463391" h="254116" extrusionOk="0">
                  <a:moveTo>
                    <a:pt x="463391" y="126106"/>
                  </a:moveTo>
                  <a:cubicBezTo>
                    <a:pt x="460629" y="157919"/>
                    <a:pt x="438436" y="189257"/>
                    <a:pt x="396812" y="213831"/>
                  </a:cubicBezTo>
                  <a:cubicBezTo>
                    <a:pt x="306800" y="266790"/>
                    <a:pt x="159925" y="267647"/>
                    <a:pt x="68675" y="215736"/>
                  </a:cubicBezTo>
                  <a:cubicBezTo>
                    <a:pt x="26098" y="191543"/>
                    <a:pt x="3238" y="160110"/>
                    <a:pt x="0" y="128011"/>
                  </a:cubicBezTo>
                  <a:cubicBezTo>
                    <a:pt x="2762" y="96197"/>
                    <a:pt x="24955" y="64860"/>
                    <a:pt x="66580" y="40286"/>
                  </a:cubicBezTo>
                  <a:cubicBezTo>
                    <a:pt x="156591" y="-12673"/>
                    <a:pt x="303466" y="-13531"/>
                    <a:pt x="394716" y="38381"/>
                  </a:cubicBezTo>
                  <a:cubicBezTo>
                    <a:pt x="437293" y="62574"/>
                    <a:pt x="460153" y="94102"/>
                    <a:pt x="463391" y="126106"/>
                  </a:cubicBezTo>
                  <a:close/>
                </a:path>
              </a:pathLst>
            </a:custGeom>
            <a:solidFill>
              <a:srgbClr val="FFD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 name="Google Shape;81;p4"/>
            <p:cNvSpPr/>
            <p:nvPr/>
          </p:nvSpPr>
          <p:spPr>
            <a:xfrm>
              <a:off x="4717449" y="3180351"/>
              <a:ext cx="277749" cy="146367"/>
            </a:xfrm>
            <a:custGeom>
              <a:avLst/>
              <a:gdLst/>
              <a:ahLst/>
              <a:cxnLst/>
              <a:rect l="l" t="t" r="r" b="b"/>
              <a:pathLst>
                <a:path w="277749" h="146367" extrusionOk="0">
                  <a:moveTo>
                    <a:pt x="242411" y="39307"/>
                  </a:moveTo>
                  <a:lnTo>
                    <a:pt x="242411" y="25972"/>
                  </a:lnTo>
                  <a:cubicBezTo>
                    <a:pt x="242411" y="25972"/>
                    <a:pt x="250793" y="20923"/>
                    <a:pt x="250793" y="20923"/>
                  </a:cubicBezTo>
                  <a:lnTo>
                    <a:pt x="243745" y="16923"/>
                  </a:lnTo>
                  <a:lnTo>
                    <a:pt x="223266" y="29020"/>
                  </a:lnTo>
                  <a:lnTo>
                    <a:pt x="223266" y="15685"/>
                  </a:lnTo>
                  <a:cubicBezTo>
                    <a:pt x="202978" y="6255"/>
                    <a:pt x="183642" y="1111"/>
                    <a:pt x="164973" y="159"/>
                  </a:cubicBezTo>
                  <a:cubicBezTo>
                    <a:pt x="146304" y="-794"/>
                    <a:pt x="130492" y="2540"/>
                    <a:pt x="117634" y="10160"/>
                  </a:cubicBezTo>
                  <a:cubicBezTo>
                    <a:pt x="105537" y="17304"/>
                    <a:pt x="99155" y="25400"/>
                    <a:pt x="98488" y="34449"/>
                  </a:cubicBezTo>
                  <a:cubicBezTo>
                    <a:pt x="98298" y="37116"/>
                    <a:pt x="98584" y="40069"/>
                    <a:pt x="99441" y="43307"/>
                  </a:cubicBezTo>
                  <a:cubicBezTo>
                    <a:pt x="101346" y="50736"/>
                    <a:pt x="106204" y="59499"/>
                    <a:pt x="113919" y="69596"/>
                  </a:cubicBezTo>
                  <a:lnTo>
                    <a:pt x="119539" y="76835"/>
                  </a:lnTo>
                  <a:lnTo>
                    <a:pt x="119539" y="90170"/>
                  </a:lnTo>
                  <a:cubicBezTo>
                    <a:pt x="119539" y="90170"/>
                    <a:pt x="78010" y="114649"/>
                    <a:pt x="78010" y="114649"/>
                  </a:cubicBezTo>
                  <a:cubicBezTo>
                    <a:pt x="69913" y="109315"/>
                    <a:pt x="61722" y="102743"/>
                    <a:pt x="53626" y="94647"/>
                  </a:cubicBezTo>
                  <a:cubicBezTo>
                    <a:pt x="45529" y="86551"/>
                    <a:pt x="39433" y="79216"/>
                    <a:pt x="35433" y="72453"/>
                  </a:cubicBezTo>
                  <a:lnTo>
                    <a:pt x="35433" y="59119"/>
                  </a:lnTo>
                  <a:cubicBezTo>
                    <a:pt x="35433" y="59119"/>
                    <a:pt x="0" y="79978"/>
                    <a:pt x="0" y="79978"/>
                  </a:cubicBezTo>
                  <a:cubicBezTo>
                    <a:pt x="2096" y="83026"/>
                    <a:pt x="4572" y="86074"/>
                    <a:pt x="7239" y="89122"/>
                  </a:cubicBezTo>
                  <a:cubicBezTo>
                    <a:pt x="16669" y="99695"/>
                    <a:pt x="29813" y="109887"/>
                    <a:pt x="46577" y="119888"/>
                  </a:cubicBezTo>
                  <a:lnTo>
                    <a:pt x="46577" y="133223"/>
                  </a:lnTo>
                  <a:cubicBezTo>
                    <a:pt x="46577" y="133223"/>
                    <a:pt x="31147" y="142367"/>
                    <a:pt x="31147" y="142367"/>
                  </a:cubicBezTo>
                  <a:lnTo>
                    <a:pt x="38195" y="146368"/>
                  </a:lnTo>
                  <a:lnTo>
                    <a:pt x="65627" y="130175"/>
                  </a:lnTo>
                  <a:cubicBezTo>
                    <a:pt x="86106" y="139891"/>
                    <a:pt x="105823" y="145129"/>
                    <a:pt x="124873" y="145986"/>
                  </a:cubicBezTo>
                  <a:cubicBezTo>
                    <a:pt x="143923" y="146844"/>
                    <a:pt x="160496" y="143129"/>
                    <a:pt x="174784" y="134747"/>
                  </a:cubicBezTo>
                  <a:cubicBezTo>
                    <a:pt x="182689" y="130175"/>
                    <a:pt x="187738" y="125127"/>
                    <a:pt x="190214" y="119602"/>
                  </a:cubicBezTo>
                  <a:cubicBezTo>
                    <a:pt x="190595" y="118840"/>
                    <a:pt x="190786" y="118078"/>
                    <a:pt x="191071" y="117316"/>
                  </a:cubicBezTo>
                  <a:cubicBezTo>
                    <a:pt x="190786" y="116269"/>
                    <a:pt x="190405" y="115126"/>
                    <a:pt x="190024" y="113982"/>
                  </a:cubicBezTo>
                  <a:cubicBezTo>
                    <a:pt x="187452" y="106839"/>
                    <a:pt x="180784" y="96266"/>
                    <a:pt x="169831" y="82264"/>
                  </a:cubicBezTo>
                  <a:lnTo>
                    <a:pt x="169831" y="68929"/>
                  </a:lnTo>
                  <a:cubicBezTo>
                    <a:pt x="169831" y="68929"/>
                    <a:pt x="209264" y="45688"/>
                    <a:pt x="209264" y="45688"/>
                  </a:cubicBezTo>
                  <a:cubicBezTo>
                    <a:pt x="222885" y="54928"/>
                    <a:pt x="233839" y="65215"/>
                    <a:pt x="242316" y="76645"/>
                  </a:cubicBezTo>
                  <a:lnTo>
                    <a:pt x="277749" y="67691"/>
                  </a:lnTo>
                  <a:cubicBezTo>
                    <a:pt x="268891" y="57880"/>
                    <a:pt x="257175" y="48451"/>
                    <a:pt x="242697" y="39497"/>
                  </a:cubicBezTo>
                  <a:close/>
                  <a:moveTo>
                    <a:pt x="136779" y="118840"/>
                  </a:moveTo>
                  <a:cubicBezTo>
                    <a:pt x="136779" y="121603"/>
                    <a:pt x="135064" y="123889"/>
                    <a:pt x="131826" y="125794"/>
                  </a:cubicBezTo>
                  <a:cubicBezTo>
                    <a:pt x="123349" y="130747"/>
                    <a:pt x="111919" y="130366"/>
                    <a:pt x="97536" y="124555"/>
                  </a:cubicBezTo>
                  <a:lnTo>
                    <a:pt x="97536" y="111220"/>
                  </a:lnTo>
                  <a:cubicBezTo>
                    <a:pt x="97536" y="111220"/>
                    <a:pt x="130873" y="91599"/>
                    <a:pt x="130873" y="91599"/>
                  </a:cubicBezTo>
                  <a:cubicBezTo>
                    <a:pt x="134303" y="96742"/>
                    <a:pt x="136207" y="101028"/>
                    <a:pt x="136684" y="104267"/>
                  </a:cubicBezTo>
                  <a:cubicBezTo>
                    <a:pt x="136684" y="104743"/>
                    <a:pt x="136779" y="105220"/>
                    <a:pt x="136684" y="105696"/>
                  </a:cubicBezTo>
                  <a:lnTo>
                    <a:pt x="136684" y="118840"/>
                  </a:lnTo>
                  <a:close/>
                  <a:moveTo>
                    <a:pt x="190024" y="48546"/>
                  </a:moveTo>
                  <a:lnTo>
                    <a:pt x="158496" y="67120"/>
                  </a:lnTo>
                  <a:cubicBezTo>
                    <a:pt x="154972" y="62071"/>
                    <a:pt x="153162" y="57880"/>
                    <a:pt x="152971" y="54832"/>
                  </a:cubicBezTo>
                  <a:lnTo>
                    <a:pt x="152971" y="41497"/>
                  </a:lnTo>
                  <a:cubicBezTo>
                    <a:pt x="152686" y="38449"/>
                    <a:pt x="154496" y="35687"/>
                    <a:pt x="158496" y="33401"/>
                  </a:cubicBezTo>
                  <a:cubicBezTo>
                    <a:pt x="166021" y="28924"/>
                    <a:pt x="176593" y="29496"/>
                    <a:pt x="189929" y="35211"/>
                  </a:cubicBezTo>
                  <a:lnTo>
                    <a:pt x="189929" y="48546"/>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2" name="Google Shape;82;p4"/>
            <p:cNvSpPr/>
            <p:nvPr/>
          </p:nvSpPr>
          <p:spPr>
            <a:xfrm>
              <a:off x="4940620" y="3184034"/>
              <a:ext cx="39052" cy="25336"/>
            </a:xfrm>
            <a:custGeom>
              <a:avLst/>
              <a:gdLst/>
              <a:ahLst/>
              <a:cxnLst/>
              <a:rect l="l" t="t" r="r" b="b"/>
              <a:pathLst>
                <a:path w="39052" h="25336" extrusionOk="0">
                  <a:moveTo>
                    <a:pt x="39053" y="10573"/>
                  </a:moveTo>
                  <a:lnTo>
                    <a:pt x="27622" y="17336"/>
                  </a:lnTo>
                  <a:lnTo>
                    <a:pt x="20574" y="13335"/>
                  </a:lnTo>
                  <a:lnTo>
                    <a:pt x="95" y="25337"/>
                  </a:lnTo>
                  <a:lnTo>
                    <a:pt x="0" y="12002"/>
                  </a:lnTo>
                  <a:lnTo>
                    <a:pt x="20479" y="0"/>
                  </a:lnTo>
                  <a:lnTo>
                    <a:pt x="39053" y="10573"/>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 name="Google Shape;83;p4"/>
            <p:cNvSpPr/>
            <p:nvPr/>
          </p:nvSpPr>
          <p:spPr>
            <a:xfrm>
              <a:off x="4959765" y="3206323"/>
              <a:ext cx="43814" cy="41529"/>
            </a:xfrm>
            <a:custGeom>
              <a:avLst/>
              <a:gdLst/>
              <a:ahLst/>
              <a:cxnLst/>
              <a:rect l="l" t="t" r="r" b="b"/>
              <a:pathLst>
                <a:path w="43814" h="41529" extrusionOk="0">
                  <a:moveTo>
                    <a:pt x="43815" y="39338"/>
                  </a:moveTo>
                  <a:lnTo>
                    <a:pt x="35052" y="41529"/>
                  </a:lnTo>
                  <a:cubicBezTo>
                    <a:pt x="26194" y="31718"/>
                    <a:pt x="14478" y="22288"/>
                    <a:pt x="0" y="13335"/>
                  </a:cubicBezTo>
                  <a:lnTo>
                    <a:pt x="0" y="0"/>
                  </a:lnTo>
                  <a:cubicBezTo>
                    <a:pt x="3715" y="2381"/>
                    <a:pt x="7239" y="4667"/>
                    <a:pt x="10573" y="7048"/>
                  </a:cubicBezTo>
                  <a:cubicBezTo>
                    <a:pt x="25051" y="17335"/>
                    <a:pt x="36100" y="28099"/>
                    <a:pt x="43720" y="39338"/>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 name="Google Shape;84;p4"/>
            <p:cNvSpPr/>
            <p:nvPr/>
          </p:nvSpPr>
          <p:spPr>
            <a:xfrm>
              <a:off x="4887090" y="3249185"/>
              <a:ext cx="22066" cy="48387"/>
            </a:xfrm>
            <a:custGeom>
              <a:avLst/>
              <a:gdLst/>
              <a:ahLst/>
              <a:cxnLst/>
              <a:rect l="l" t="t" r="r" b="b"/>
              <a:pathLst>
                <a:path w="22066" h="48387" extrusionOk="0">
                  <a:moveTo>
                    <a:pt x="21241" y="48387"/>
                  </a:moveTo>
                  <a:cubicBezTo>
                    <a:pt x="20955" y="47339"/>
                    <a:pt x="20574" y="46196"/>
                    <a:pt x="20193" y="45053"/>
                  </a:cubicBezTo>
                  <a:cubicBezTo>
                    <a:pt x="17621" y="37909"/>
                    <a:pt x="10954" y="27337"/>
                    <a:pt x="0" y="13335"/>
                  </a:cubicBezTo>
                  <a:lnTo>
                    <a:pt x="0" y="0"/>
                  </a:lnTo>
                  <a:cubicBezTo>
                    <a:pt x="2476" y="3238"/>
                    <a:pt x="4763" y="6382"/>
                    <a:pt x="6858" y="9239"/>
                  </a:cubicBezTo>
                  <a:cubicBezTo>
                    <a:pt x="13811" y="18764"/>
                    <a:pt x="18193" y="26289"/>
                    <a:pt x="20098" y="31718"/>
                  </a:cubicBezTo>
                  <a:cubicBezTo>
                    <a:pt x="22288" y="37909"/>
                    <a:pt x="22670" y="43434"/>
                    <a:pt x="21146" y="482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 name="Google Shape;85;p4"/>
            <p:cNvSpPr/>
            <p:nvPr/>
          </p:nvSpPr>
          <p:spPr>
            <a:xfrm>
              <a:off x="4795268" y="3257186"/>
              <a:ext cx="41719" cy="37718"/>
            </a:xfrm>
            <a:custGeom>
              <a:avLst/>
              <a:gdLst/>
              <a:ahLst/>
              <a:cxnLst/>
              <a:rect l="l" t="t" r="r" b="b"/>
              <a:pathLst>
                <a:path w="41719" h="37718" extrusionOk="0">
                  <a:moveTo>
                    <a:pt x="41624" y="0"/>
                  </a:moveTo>
                  <a:lnTo>
                    <a:pt x="41720" y="13240"/>
                  </a:lnTo>
                  <a:lnTo>
                    <a:pt x="95" y="37719"/>
                  </a:lnTo>
                  <a:lnTo>
                    <a:pt x="0" y="24479"/>
                  </a:lnTo>
                  <a:lnTo>
                    <a:pt x="34576" y="4096"/>
                  </a:lnTo>
                  <a:lnTo>
                    <a:pt x="41624"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6" name="Google Shape;86;p4"/>
            <p:cNvSpPr/>
            <p:nvPr/>
          </p:nvSpPr>
          <p:spPr>
            <a:xfrm>
              <a:off x="4752691" y="3239470"/>
              <a:ext cx="42576" cy="55530"/>
            </a:xfrm>
            <a:custGeom>
              <a:avLst/>
              <a:gdLst/>
              <a:ahLst/>
              <a:cxnLst/>
              <a:rect l="l" t="t" r="r" b="b"/>
              <a:pathLst>
                <a:path w="42576" h="55530" extrusionOk="0">
                  <a:moveTo>
                    <a:pt x="42577" y="42196"/>
                  </a:moveTo>
                  <a:lnTo>
                    <a:pt x="42577" y="55531"/>
                  </a:lnTo>
                  <a:cubicBezTo>
                    <a:pt x="34576" y="50197"/>
                    <a:pt x="26384" y="43625"/>
                    <a:pt x="18193" y="35528"/>
                  </a:cubicBezTo>
                  <a:cubicBezTo>
                    <a:pt x="10096" y="27432"/>
                    <a:pt x="4001" y="20098"/>
                    <a:pt x="0" y="13335"/>
                  </a:cubicBezTo>
                  <a:lnTo>
                    <a:pt x="0" y="0"/>
                  </a:lnTo>
                  <a:cubicBezTo>
                    <a:pt x="4001" y="6763"/>
                    <a:pt x="10096" y="14097"/>
                    <a:pt x="18193" y="22193"/>
                  </a:cubicBezTo>
                  <a:cubicBezTo>
                    <a:pt x="26384" y="30194"/>
                    <a:pt x="34480" y="36862"/>
                    <a:pt x="42577" y="42196"/>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7" name="Google Shape;87;p4"/>
            <p:cNvSpPr/>
            <p:nvPr/>
          </p:nvSpPr>
          <p:spPr>
            <a:xfrm>
              <a:off x="4736880" y="3300144"/>
              <a:ext cx="26955" cy="22479"/>
            </a:xfrm>
            <a:custGeom>
              <a:avLst/>
              <a:gdLst/>
              <a:ahLst/>
              <a:cxnLst/>
              <a:rect l="l" t="t" r="r" b="b"/>
              <a:pathLst>
                <a:path w="26955" h="22479" extrusionOk="0">
                  <a:moveTo>
                    <a:pt x="26956" y="0"/>
                  </a:moveTo>
                  <a:lnTo>
                    <a:pt x="26956" y="13335"/>
                  </a:lnTo>
                  <a:lnTo>
                    <a:pt x="11525" y="22479"/>
                  </a:lnTo>
                  <a:lnTo>
                    <a:pt x="0" y="15907"/>
                  </a:lnTo>
                  <a:lnTo>
                    <a:pt x="16097" y="6477"/>
                  </a:lnTo>
                  <a:lnTo>
                    <a:pt x="26956"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8" name="Google Shape;88;p4"/>
            <p:cNvSpPr/>
            <p:nvPr/>
          </p:nvSpPr>
          <p:spPr>
            <a:xfrm>
              <a:off x="4724593" y="3193689"/>
              <a:ext cx="270509" cy="133124"/>
            </a:xfrm>
            <a:custGeom>
              <a:avLst/>
              <a:gdLst/>
              <a:ahLst/>
              <a:cxnLst/>
              <a:rect l="l" t="t" r="r" b="b"/>
              <a:pathLst>
                <a:path w="270509" h="133124" extrusionOk="0">
                  <a:moveTo>
                    <a:pt x="235267" y="25968"/>
                  </a:moveTo>
                  <a:lnTo>
                    <a:pt x="235267" y="12633"/>
                  </a:lnTo>
                  <a:cubicBezTo>
                    <a:pt x="235267" y="12633"/>
                    <a:pt x="243649" y="7585"/>
                    <a:pt x="243649" y="7585"/>
                  </a:cubicBezTo>
                  <a:lnTo>
                    <a:pt x="236601" y="3585"/>
                  </a:lnTo>
                  <a:lnTo>
                    <a:pt x="216122" y="15681"/>
                  </a:lnTo>
                  <a:cubicBezTo>
                    <a:pt x="195929" y="6252"/>
                    <a:pt x="176593" y="1013"/>
                    <a:pt x="157924" y="156"/>
                  </a:cubicBezTo>
                  <a:cubicBezTo>
                    <a:pt x="139255" y="-797"/>
                    <a:pt x="123444" y="2632"/>
                    <a:pt x="110585" y="10252"/>
                  </a:cubicBezTo>
                  <a:cubicBezTo>
                    <a:pt x="100489" y="16158"/>
                    <a:pt x="94393" y="22730"/>
                    <a:pt x="92297" y="30064"/>
                  </a:cubicBezTo>
                  <a:cubicBezTo>
                    <a:pt x="94202" y="37494"/>
                    <a:pt x="99060" y="46257"/>
                    <a:pt x="106775" y="56353"/>
                  </a:cubicBezTo>
                  <a:lnTo>
                    <a:pt x="112395" y="63592"/>
                  </a:lnTo>
                  <a:lnTo>
                    <a:pt x="112395" y="76927"/>
                  </a:lnTo>
                  <a:cubicBezTo>
                    <a:pt x="112395" y="76927"/>
                    <a:pt x="70866" y="101406"/>
                    <a:pt x="70866" y="101406"/>
                  </a:cubicBezTo>
                  <a:cubicBezTo>
                    <a:pt x="62770" y="96072"/>
                    <a:pt x="54578" y="89500"/>
                    <a:pt x="46482" y="81404"/>
                  </a:cubicBezTo>
                  <a:cubicBezTo>
                    <a:pt x="38386" y="73308"/>
                    <a:pt x="32290" y="65973"/>
                    <a:pt x="28289" y="59211"/>
                  </a:cubicBezTo>
                  <a:lnTo>
                    <a:pt x="0" y="75879"/>
                  </a:lnTo>
                  <a:cubicBezTo>
                    <a:pt x="9430" y="86452"/>
                    <a:pt x="22574" y="96644"/>
                    <a:pt x="39338" y="106645"/>
                  </a:cubicBezTo>
                  <a:lnTo>
                    <a:pt x="39338" y="119980"/>
                  </a:lnTo>
                  <a:cubicBezTo>
                    <a:pt x="39338" y="119980"/>
                    <a:pt x="23908" y="129124"/>
                    <a:pt x="23908" y="129124"/>
                  </a:cubicBezTo>
                  <a:lnTo>
                    <a:pt x="30956" y="133125"/>
                  </a:lnTo>
                  <a:lnTo>
                    <a:pt x="58388" y="116932"/>
                  </a:lnTo>
                  <a:cubicBezTo>
                    <a:pt x="78867" y="126648"/>
                    <a:pt x="98584" y="131886"/>
                    <a:pt x="117634" y="132744"/>
                  </a:cubicBezTo>
                  <a:cubicBezTo>
                    <a:pt x="136684" y="133601"/>
                    <a:pt x="153257" y="129886"/>
                    <a:pt x="167545" y="121504"/>
                  </a:cubicBezTo>
                  <a:cubicBezTo>
                    <a:pt x="175450" y="116932"/>
                    <a:pt x="180499" y="111884"/>
                    <a:pt x="182975" y="106359"/>
                  </a:cubicBezTo>
                  <a:cubicBezTo>
                    <a:pt x="183356" y="105597"/>
                    <a:pt x="183547" y="104835"/>
                    <a:pt x="183832" y="104073"/>
                  </a:cubicBezTo>
                  <a:cubicBezTo>
                    <a:pt x="183547" y="103026"/>
                    <a:pt x="183166" y="101883"/>
                    <a:pt x="182785" y="100740"/>
                  </a:cubicBezTo>
                  <a:cubicBezTo>
                    <a:pt x="180213" y="93596"/>
                    <a:pt x="173546" y="83023"/>
                    <a:pt x="162592" y="69021"/>
                  </a:cubicBezTo>
                  <a:lnTo>
                    <a:pt x="162592" y="55686"/>
                  </a:lnTo>
                  <a:cubicBezTo>
                    <a:pt x="162592" y="55686"/>
                    <a:pt x="202025" y="32445"/>
                    <a:pt x="202025" y="32445"/>
                  </a:cubicBezTo>
                  <a:cubicBezTo>
                    <a:pt x="215646" y="41685"/>
                    <a:pt x="226600" y="51972"/>
                    <a:pt x="235077" y="63402"/>
                  </a:cubicBezTo>
                  <a:lnTo>
                    <a:pt x="270510" y="54448"/>
                  </a:lnTo>
                  <a:cubicBezTo>
                    <a:pt x="261652" y="44637"/>
                    <a:pt x="249936" y="35208"/>
                    <a:pt x="235458" y="26254"/>
                  </a:cubicBezTo>
                  <a:close/>
                  <a:moveTo>
                    <a:pt x="129635" y="105502"/>
                  </a:moveTo>
                  <a:cubicBezTo>
                    <a:pt x="129635" y="108264"/>
                    <a:pt x="127921" y="110550"/>
                    <a:pt x="124682" y="112455"/>
                  </a:cubicBezTo>
                  <a:cubicBezTo>
                    <a:pt x="116205" y="117408"/>
                    <a:pt x="104775" y="117027"/>
                    <a:pt x="90392" y="111217"/>
                  </a:cubicBezTo>
                  <a:lnTo>
                    <a:pt x="90392" y="97882"/>
                  </a:lnTo>
                  <a:cubicBezTo>
                    <a:pt x="90392" y="97882"/>
                    <a:pt x="123730" y="78261"/>
                    <a:pt x="123730" y="78261"/>
                  </a:cubicBezTo>
                  <a:cubicBezTo>
                    <a:pt x="127159" y="83404"/>
                    <a:pt x="129064" y="87690"/>
                    <a:pt x="129540" y="90929"/>
                  </a:cubicBezTo>
                  <a:cubicBezTo>
                    <a:pt x="129540" y="91405"/>
                    <a:pt x="129635" y="91881"/>
                    <a:pt x="129540" y="92358"/>
                  </a:cubicBezTo>
                  <a:lnTo>
                    <a:pt x="129540" y="105502"/>
                  </a:lnTo>
                  <a:close/>
                  <a:moveTo>
                    <a:pt x="182880" y="35208"/>
                  </a:moveTo>
                  <a:lnTo>
                    <a:pt x="151352" y="53781"/>
                  </a:lnTo>
                  <a:cubicBezTo>
                    <a:pt x="147828" y="48733"/>
                    <a:pt x="146018" y="44542"/>
                    <a:pt x="145828" y="41494"/>
                  </a:cubicBezTo>
                  <a:lnTo>
                    <a:pt x="145828" y="28159"/>
                  </a:lnTo>
                  <a:cubicBezTo>
                    <a:pt x="145542" y="25111"/>
                    <a:pt x="147352" y="22349"/>
                    <a:pt x="151352" y="20063"/>
                  </a:cubicBezTo>
                  <a:cubicBezTo>
                    <a:pt x="158877" y="15586"/>
                    <a:pt x="169450" y="16158"/>
                    <a:pt x="182785" y="21873"/>
                  </a:cubicBezTo>
                  <a:lnTo>
                    <a:pt x="182785" y="35208"/>
                  </a:lnTo>
                  <a:close/>
                </a:path>
              </a:pathLst>
            </a:custGeom>
            <a:solidFill>
              <a:srgbClr val="FFC7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 name="Google Shape;89;p4"/>
            <p:cNvSpPr/>
            <p:nvPr/>
          </p:nvSpPr>
          <p:spPr>
            <a:xfrm>
              <a:off x="4875850" y="3215657"/>
              <a:ext cx="31622" cy="31813"/>
            </a:xfrm>
            <a:custGeom>
              <a:avLst/>
              <a:gdLst/>
              <a:ahLst/>
              <a:cxnLst/>
              <a:rect l="l" t="t" r="r" b="b"/>
              <a:pathLst>
                <a:path w="31622" h="31813" extrusionOk="0">
                  <a:moveTo>
                    <a:pt x="31528" y="0"/>
                  </a:moveTo>
                  <a:lnTo>
                    <a:pt x="31623" y="13335"/>
                  </a:lnTo>
                  <a:lnTo>
                    <a:pt x="95" y="31813"/>
                  </a:lnTo>
                  <a:lnTo>
                    <a:pt x="0" y="18479"/>
                  </a:lnTo>
                  <a:lnTo>
                    <a:pt x="16383" y="8858"/>
                  </a:lnTo>
                  <a:lnTo>
                    <a:pt x="31528"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 name="Google Shape;90;p4"/>
            <p:cNvSpPr/>
            <p:nvPr/>
          </p:nvSpPr>
          <p:spPr>
            <a:xfrm>
              <a:off x="4870421" y="3221848"/>
              <a:ext cx="5429" cy="25622"/>
            </a:xfrm>
            <a:custGeom>
              <a:avLst/>
              <a:gdLst/>
              <a:ahLst/>
              <a:cxnLst/>
              <a:rect l="l" t="t" r="r" b="b"/>
              <a:pathLst>
                <a:path w="5429" h="25622" extrusionOk="0">
                  <a:moveTo>
                    <a:pt x="5429" y="12287"/>
                  </a:moveTo>
                  <a:lnTo>
                    <a:pt x="5429" y="25622"/>
                  </a:lnTo>
                  <a:cubicBezTo>
                    <a:pt x="2000" y="20574"/>
                    <a:pt x="190" y="16383"/>
                    <a:pt x="0" y="13335"/>
                  </a:cubicBezTo>
                  <a:lnTo>
                    <a:pt x="0" y="0"/>
                  </a:lnTo>
                  <a:cubicBezTo>
                    <a:pt x="0" y="2000"/>
                    <a:pt x="857" y="4572"/>
                    <a:pt x="2476" y="7429"/>
                  </a:cubicBezTo>
                  <a:cubicBezTo>
                    <a:pt x="3238" y="8954"/>
                    <a:pt x="4286" y="10478"/>
                    <a:pt x="5429" y="121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 name="Google Shape;91;p4"/>
            <p:cNvSpPr/>
            <p:nvPr/>
          </p:nvSpPr>
          <p:spPr>
            <a:xfrm>
              <a:off x="4814985" y="3286142"/>
              <a:ext cx="39242" cy="23537"/>
            </a:xfrm>
            <a:custGeom>
              <a:avLst/>
              <a:gdLst/>
              <a:ahLst/>
              <a:cxnLst/>
              <a:rect l="l" t="t" r="r" b="b"/>
              <a:pathLst>
                <a:path w="39242" h="23537" extrusionOk="0">
                  <a:moveTo>
                    <a:pt x="39148" y="0"/>
                  </a:moveTo>
                  <a:lnTo>
                    <a:pt x="39148" y="13145"/>
                  </a:lnTo>
                  <a:cubicBezTo>
                    <a:pt x="39148" y="15907"/>
                    <a:pt x="37529" y="18193"/>
                    <a:pt x="34290" y="20098"/>
                  </a:cubicBezTo>
                  <a:cubicBezTo>
                    <a:pt x="25813" y="25051"/>
                    <a:pt x="14383" y="24670"/>
                    <a:pt x="0" y="18860"/>
                  </a:cubicBezTo>
                  <a:lnTo>
                    <a:pt x="0" y="5525"/>
                  </a:lnTo>
                  <a:cubicBezTo>
                    <a:pt x="5524" y="7811"/>
                    <a:pt x="10573" y="9239"/>
                    <a:pt x="15335" y="9811"/>
                  </a:cubicBezTo>
                  <a:cubicBezTo>
                    <a:pt x="22765" y="10858"/>
                    <a:pt x="29051" y="9811"/>
                    <a:pt x="34290" y="6763"/>
                  </a:cubicBezTo>
                  <a:cubicBezTo>
                    <a:pt x="35338" y="6191"/>
                    <a:pt x="36195" y="5525"/>
                    <a:pt x="36862" y="4953"/>
                  </a:cubicBezTo>
                  <a:cubicBezTo>
                    <a:pt x="38386" y="3524"/>
                    <a:pt x="39243" y="1810"/>
                    <a:pt x="39243" y="0"/>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 name="Google Shape;92;p4"/>
            <p:cNvSpPr/>
            <p:nvPr/>
          </p:nvSpPr>
          <p:spPr>
            <a:xfrm>
              <a:off x="4752512" y="3239470"/>
              <a:ext cx="84" cy="13334"/>
            </a:xfrm>
            <a:custGeom>
              <a:avLst/>
              <a:gdLst/>
              <a:ahLst/>
              <a:cxnLst/>
              <a:rect l="l" t="t" r="r" b="b"/>
              <a:pathLst>
                <a:path w="84" h="13334" extrusionOk="0">
                  <a:moveTo>
                    <a:pt x="85" y="0"/>
                  </a:moveTo>
                  <a:lnTo>
                    <a:pt x="85" y="13335"/>
                  </a:lnTo>
                  <a:cubicBezTo>
                    <a:pt x="-106" y="12001"/>
                    <a:pt x="85" y="0"/>
                    <a:pt x="85" y="0"/>
                  </a:cubicBezTo>
                  <a:close/>
                </a:path>
              </a:pathLst>
            </a:custGeom>
            <a:gradFill>
              <a:gsLst>
                <a:gs pos="0">
                  <a:srgbClr val="07C3B7"/>
                </a:gs>
                <a:gs pos="44000">
                  <a:srgbClr val="346485"/>
                </a:gs>
                <a:gs pos="100000">
                  <a:srgbClr val="292375"/>
                </a:gs>
              </a:gsLst>
              <a:lin ang="1150579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 name="Google Shape;93;p4"/>
            <p:cNvSpPr/>
            <p:nvPr/>
          </p:nvSpPr>
          <p:spPr>
            <a:xfrm>
              <a:off x="4519710" y="3165651"/>
              <a:ext cx="598074" cy="243848"/>
            </a:xfrm>
            <a:custGeom>
              <a:avLst/>
              <a:gdLst/>
              <a:ahLst/>
              <a:cxnLst/>
              <a:rect l="l" t="t" r="r" b="b"/>
              <a:pathLst>
                <a:path w="598074" h="243848" extrusionOk="0">
                  <a:moveTo>
                    <a:pt x="598075" y="67532"/>
                  </a:moveTo>
                  <a:lnTo>
                    <a:pt x="597789" y="67532"/>
                  </a:lnTo>
                  <a:cubicBezTo>
                    <a:pt x="595979" y="109918"/>
                    <a:pt x="567404" y="159258"/>
                    <a:pt x="511873" y="191929"/>
                  </a:cubicBezTo>
                  <a:cubicBezTo>
                    <a:pt x="395859" y="260223"/>
                    <a:pt x="206693" y="261271"/>
                    <a:pt x="89154" y="194310"/>
                  </a:cubicBezTo>
                  <a:cubicBezTo>
                    <a:pt x="32956" y="162306"/>
                    <a:pt x="3429" y="120491"/>
                    <a:pt x="571" y="78105"/>
                  </a:cubicBezTo>
                  <a:lnTo>
                    <a:pt x="381" y="78105"/>
                  </a:lnTo>
                  <a:lnTo>
                    <a:pt x="381" y="74867"/>
                  </a:lnTo>
                  <a:cubicBezTo>
                    <a:pt x="381" y="73057"/>
                    <a:pt x="381" y="71056"/>
                    <a:pt x="381" y="69247"/>
                  </a:cubicBezTo>
                  <a:lnTo>
                    <a:pt x="0" y="3620"/>
                  </a:lnTo>
                  <a:cubicBezTo>
                    <a:pt x="2381" y="46387"/>
                    <a:pt x="32004" y="88773"/>
                    <a:pt x="88773" y="121063"/>
                  </a:cubicBezTo>
                  <a:cubicBezTo>
                    <a:pt x="206312" y="188023"/>
                    <a:pt x="395478" y="186976"/>
                    <a:pt x="511397" y="118681"/>
                  </a:cubicBezTo>
                  <a:cubicBezTo>
                    <a:pt x="567499" y="85630"/>
                    <a:pt x="596170" y="42958"/>
                    <a:pt x="597503" y="0"/>
                  </a:cubicBezTo>
                  <a:lnTo>
                    <a:pt x="597694" y="0"/>
                  </a:lnTo>
                  <a:lnTo>
                    <a:pt x="598075" y="675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 name="Google Shape;94;p4"/>
            <p:cNvSpPr/>
            <p:nvPr/>
          </p:nvSpPr>
          <p:spPr>
            <a:xfrm>
              <a:off x="4519658" y="2989989"/>
              <a:ext cx="597706" cy="346262"/>
            </a:xfrm>
            <a:custGeom>
              <a:avLst/>
              <a:gdLst/>
              <a:ahLst/>
              <a:cxnLst/>
              <a:rect l="l" t="t" r="r" b="b"/>
              <a:pathLst>
                <a:path w="597706" h="346262" extrusionOk="0">
                  <a:moveTo>
                    <a:pt x="597651" y="175662"/>
                  </a:moveTo>
                  <a:cubicBezTo>
                    <a:pt x="596413" y="218619"/>
                    <a:pt x="567742" y="261291"/>
                    <a:pt x="511545" y="294343"/>
                  </a:cubicBezTo>
                  <a:cubicBezTo>
                    <a:pt x="395626" y="362637"/>
                    <a:pt x="206459" y="363685"/>
                    <a:pt x="88920" y="296724"/>
                  </a:cubicBezTo>
                  <a:cubicBezTo>
                    <a:pt x="32152" y="264434"/>
                    <a:pt x="2529" y="222048"/>
                    <a:pt x="148" y="179281"/>
                  </a:cubicBezTo>
                  <a:lnTo>
                    <a:pt x="148" y="178995"/>
                  </a:lnTo>
                  <a:cubicBezTo>
                    <a:pt x="-2329" y="133371"/>
                    <a:pt x="26341" y="87079"/>
                    <a:pt x="86158" y="51932"/>
                  </a:cubicBezTo>
                  <a:cubicBezTo>
                    <a:pt x="202173" y="-16362"/>
                    <a:pt x="391339" y="-17410"/>
                    <a:pt x="508878" y="49455"/>
                  </a:cubicBezTo>
                  <a:cubicBezTo>
                    <a:pt x="569457" y="84031"/>
                    <a:pt x="599175" y="129846"/>
                    <a:pt x="597651" y="175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 name="Google Shape;95;p4"/>
            <p:cNvSpPr/>
            <p:nvPr/>
          </p:nvSpPr>
          <p:spPr>
            <a:xfrm>
              <a:off x="4586479" y="3028782"/>
              <a:ext cx="464073" cy="268690"/>
            </a:xfrm>
            <a:custGeom>
              <a:avLst/>
              <a:gdLst/>
              <a:ahLst/>
              <a:cxnLst/>
              <a:rect l="l" t="t" r="r" b="b"/>
              <a:pathLst>
                <a:path w="464073" h="268690" extrusionOk="0">
                  <a:moveTo>
                    <a:pt x="463773" y="140679"/>
                  </a:moveTo>
                  <a:cubicBezTo>
                    <a:pt x="461011" y="172493"/>
                    <a:pt x="438818" y="203830"/>
                    <a:pt x="397193" y="228404"/>
                  </a:cubicBezTo>
                  <a:cubicBezTo>
                    <a:pt x="307182" y="281363"/>
                    <a:pt x="160307" y="282221"/>
                    <a:pt x="69057" y="230309"/>
                  </a:cubicBezTo>
                  <a:cubicBezTo>
                    <a:pt x="26481" y="206116"/>
                    <a:pt x="3621" y="174683"/>
                    <a:pt x="382" y="142584"/>
                  </a:cubicBezTo>
                  <a:cubicBezTo>
                    <a:pt x="-3237" y="105913"/>
                    <a:pt x="18860" y="68575"/>
                    <a:pt x="66867" y="40286"/>
                  </a:cubicBezTo>
                  <a:cubicBezTo>
                    <a:pt x="156878" y="-12673"/>
                    <a:pt x="303753" y="-13531"/>
                    <a:pt x="395003" y="38381"/>
                  </a:cubicBezTo>
                  <a:cubicBezTo>
                    <a:pt x="444057" y="66289"/>
                    <a:pt x="467012" y="103817"/>
                    <a:pt x="463773" y="14067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 name="Google Shape;96;p4"/>
            <p:cNvSpPr/>
            <p:nvPr/>
          </p:nvSpPr>
          <p:spPr>
            <a:xfrm>
              <a:off x="4586861" y="3048784"/>
              <a:ext cx="463391" cy="254116"/>
            </a:xfrm>
            <a:custGeom>
              <a:avLst/>
              <a:gdLst/>
              <a:ahLst/>
              <a:cxnLst/>
              <a:rect l="l" t="t" r="r" b="b"/>
              <a:pathLst>
                <a:path w="463391" h="254116" extrusionOk="0">
                  <a:moveTo>
                    <a:pt x="463391" y="126106"/>
                  </a:moveTo>
                  <a:cubicBezTo>
                    <a:pt x="460629" y="157919"/>
                    <a:pt x="438436" y="189257"/>
                    <a:pt x="396812" y="213831"/>
                  </a:cubicBezTo>
                  <a:cubicBezTo>
                    <a:pt x="306800" y="266790"/>
                    <a:pt x="159925" y="267647"/>
                    <a:pt x="68675" y="215736"/>
                  </a:cubicBezTo>
                  <a:cubicBezTo>
                    <a:pt x="26099" y="191543"/>
                    <a:pt x="3239" y="160110"/>
                    <a:pt x="0" y="128011"/>
                  </a:cubicBezTo>
                  <a:cubicBezTo>
                    <a:pt x="2762" y="96197"/>
                    <a:pt x="24956" y="64860"/>
                    <a:pt x="66580" y="40286"/>
                  </a:cubicBezTo>
                  <a:cubicBezTo>
                    <a:pt x="156591" y="-12673"/>
                    <a:pt x="303467" y="-13531"/>
                    <a:pt x="394716" y="38381"/>
                  </a:cubicBezTo>
                  <a:cubicBezTo>
                    <a:pt x="437293" y="62574"/>
                    <a:pt x="460153" y="94102"/>
                    <a:pt x="463391" y="1261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 name="Google Shape;97;p4"/>
            <p:cNvSpPr/>
            <p:nvPr/>
          </p:nvSpPr>
          <p:spPr>
            <a:xfrm>
              <a:off x="4674587" y="3083291"/>
              <a:ext cx="277749" cy="146367"/>
            </a:xfrm>
            <a:custGeom>
              <a:avLst/>
              <a:gdLst/>
              <a:ahLst/>
              <a:cxnLst/>
              <a:rect l="l" t="t" r="r" b="b"/>
              <a:pathLst>
                <a:path w="277749" h="146367" extrusionOk="0">
                  <a:moveTo>
                    <a:pt x="242506" y="39306"/>
                  </a:moveTo>
                  <a:lnTo>
                    <a:pt x="242506" y="25972"/>
                  </a:lnTo>
                  <a:cubicBezTo>
                    <a:pt x="242506" y="25972"/>
                    <a:pt x="250888" y="20923"/>
                    <a:pt x="250888" y="20923"/>
                  </a:cubicBezTo>
                  <a:lnTo>
                    <a:pt x="243840" y="16923"/>
                  </a:lnTo>
                  <a:lnTo>
                    <a:pt x="223361" y="29019"/>
                  </a:lnTo>
                  <a:lnTo>
                    <a:pt x="223361" y="15685"/>
                  </a:lnTo>
                  <a:cubicBezTo>
                    <a:pt x="203073" y="6255"/>
                    <a:pt x="183737" y="1111"/>
                    <a:pt x="165068" y="159"/>
                  </a:cubicBezTo>
                  <a:cubicBezTo>
                    <a:pt x="146399" y="-794"/>
                    <a:pt x="130588" y="2540"/>
                    <a:pt x="117729" y="10160"/>
                  </a:cubicBezTo>
                  <a:cubicBezTo>
                    <a:pt x="105632" y="17304"/>
                    <a:pt x="99250" y="25400"/>
                    <a:pt x="98584" y="34449"/>
                  </a:cubicBezTo>
                  <a:cubicBezTo>
                    <a:pt x="98393" y="37116"/>
                    <a:pt x="98679" y="40069"/>
                    <a:pt x="99536" y="43307"/>
                  </a:cubicBezTo>
                  <a:cubicBezTo>
                    <a:pt x="101441" y="50736"/>
                    <a:pt x="106299" y="59500"/>
                    <a:pt x="114014" y="69596"/>
                  </a:cubicBezTo>
                  <a:lnTo>
                    <a:pt x="119634" y="76835"/>
                  </a:lnTo>
                  <a:lnTo>
                    <a:pt x="119634" y="90170"/>
                  </a:lnTo>
                  <a:cubicBezTo>
                    <a:pt x="119634" y="90170"/>
                    <a:pt x="78105" y="114649"/>
                    <a:pt x="78105" y="114649"/>
                  </a:cubicBezTo>
                  <a:cubicBezTo>
                    <a:pt x="70009" y="109315"/>
                    <a:pt x="61817" y="102743"/>
                    <a:pt x="53721" y="94647"/>
                  </a:cubicBezTo>
                  <a:cubicBezTo>
                    <a:pt x="45625" y="86551"/>
                    <a:pt x="39529" y="79216"/>
                    <a:pt x="35528" y="72453"/>
                  </a:cubicBezTo>
                  <a:lnTo>
                    <a:pt x="35528" y="59119"/>
                  </a:lnTo>
                  <a:cubicBezTo>
                    <a:pt x="35528" y="59119"/>
                    <a:pt x="0" y="79978"/>
                    <a:pt x="0" y="79978"/>
                  </a:cubicBezTo>
                  <a:cubicBezTo>
                    <a:pt x="2096" y="83026"/>
                    <a:pt x="4572" y="86074"/>
                    <a:pt x="7239" y="89122"/>
                  </a:cubicBezTo>
                  <a:cubicBezTo>
                    <a:pt x="16669" y="99695"/>
                    <a:pt x="29813" y="109887"/>
                    <a:pt x="46577" y="119888"/>
                  </a:cubicBezTo>
                  <a:lnTo>
                    <a:pt x="46577" y="133223"/>
                  </a:lnTo>
                  <a:cubicBezTo>
                    <a:pt x="46577" y="133223"/>
                    <a:pt x="31147" y="142367"/>
                    <a:pt x="31147" y="142367"/>
                  </a:cubicBezTo>
                  <a:lnTo>
                    <a:pt x="38195" y="146368"/>
                  </a:lnTo>
                  <a:lnTo>
                    <a:pt x="65627" y="130175"/>
                  </a:lnTo>
                  <a:cubicBezTo>
                    <a:pt x="86106" y="139890"/>
                    <a:pt x="105823" y="145129"/>
                    <a:pt x="124873" y="145986"/>
                  </a:cubicBezTo>
                  <a:cubicBezTo>
                    <a:pt x="143923" y="146844"/>
                    <a:pt x="160496" y="143129"/>
                    <a:pt x="174784" y="134747"/>
                  </a:cubicBezTo>
                  <a:cubicBezTo>
                    <a:pt x="182689" y="130175"/>
                    <a:pt x="187738" y="125127"/>
                    <a:pt x="190214" y="119602"/>
                  </a:cubicBezTo>
                  <a:cubicBezTo>
                    <a:pt x="190595" y="118840"/>
                    <a:pt x="190786" y="118078"/>
                    <a:pt x="191071" y="117316"/>
                  </a:cubicBezTo>
                  <a:cubicBezTo>
                    <a:pt x="190786" y="116269"/>
                    <a:pt x="190405" y="115126"/>
                    <a:pt x="190024" y="113982"/>
                  </a:cubicBezTo>
                  <a:cubicBezTo>
                    <a:pt x="187452" y="106839"/>
                    <a:pt x="180784" y="96266"/>
                    <a:pt x="169831" y="82264"/>
                  </a:cubicBezTo>
                  <a:lnTo>
                    <a:pt x="169831" y="68929"/>
                  </a:lnTo>
                  <a:cubicBezTo>
                    <a:pt x="169831" y="68929"/>
                    <a:pt x="209264" y="45688"/>
                    <a:pt x="209264" y="45688"/>
                  </a:cubicBezTo>
                  <a:cubicBezTo>
                    <a:pt x="222885" y="54927"/>
                    <a:pt x="233839" y="65214"/>
                    <a:pt x="242316" y="76644"/>
                  </a:cubicBezTo>
                  <a:lnTo>
                    <a:pt x="277749" y="67691"/>
                  </a:lnTo>
                  <a:cubicBezTo>
                    <a:pt x="268891" y="57880"/>
                    <a:pt x="257175" y="48451"/>
                    <a:pt x="242697" y="39497"/>
                  </a:cubicBezTo>
                  <a:close/>
                  <a:moveTo>
                    <a:pt x="136874" y="118840"/>
                  </a:moveTo>
                  <a:cubicBezTo>
                    <a:pt x="136874" y="121602"/>
                    <a:pt x="135160" y="123889"/>
                    <a:pt x="131921" y="125794"/>
                  </a:cubicBezTo>
                  <a:cubicBezTo>
                    <a:pt x="123444" y="130747"/>
                    <a:pt x="112014" y="130365"/>
                    <a:pt x="97631" y="124555"/>
                  </a:cubicBezTo>
                  <a:lnTo>
                    <a:pt x="97631" y="111220"/>
                  </a:lnTo>
                  <a:cubicBezTo>
                    <a:pt x="97631" y="111220"/>
                    <a:pt x="130969" y="91599"/>
                    <a:pt x="130969" y="91599"/>
                  </a:cubicBezTo>
                  <a:cubicBezTo>
                    <a:pt x="134398" y="96742"/>
                    <a:pt x="136303" y="101028"/>
                    <a:pt x="136779" y="104267"/>
                  </a:cubicBezTo>
                  <a:cubicBezTo>
                    <a:pt x="136779" y="104743"/>
                    <a:pt x="136874" y="105219"/>
                    <a:pt x="136779" y="105696"/>
                  </a:cubicBezTo>
                  <a:lnTo>
                    <a:pt x="136779" y="118840"/>
                  </a:lnTo>
                  <a:close/>
                  <a:moveTo>
                    <a:pt x="190119" y="48546"/>
                  </a:moveTo>
                  <a:lnTo>
                    <a:pt x="158591" y="67119"/>
                  </a:lnTo>
                  <a:cubicBezTo>
                    <a:pt x="155067" y="62071"/>
                    <a:pt x="153257" y="57880"/>
                    <a:pt x="153067" y="54832"/>
                  </a:cubicBezTo>
                  <a:lnTo>
                    <a:pt x="153067" y="41497"/>
                  </a:lnTo>
                  <a:cubicBezTo>
                    <a:pt x="152781" y="38449"/>
                    <a:pt x="154591" y="35687"/>
                    <a:pt x="158591" y="33401"/>
                  </a:cubicBezTo>
                  <a:cubicBezTo>
                    <a:pt x="166116" y="28924"/>
                    <a:pt x="176689" y="29496"/>
                    <a:pt x="190024" y="35211"/>
                  </a:cubicBezTo>
                  <a:lnTo>
                    <a:pt x="190024" y="485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 name="Google Shape;98;p4"/>
            <p:cNvSpPr/>
            <p:nvPr/>
          </p:nvSpPr>
          <p:spPr>
            <a:xfrm>
              <a:off x="4897853" y="3086974"/>
              <a:ext cx="39052" cy="25336"/>
            </a:xfrm>
            <a:custGeom>
              <a:avLst/>
              <a:gdLst/>
              <a:ahLst/>
              <a:cxnLst/>
              <a:rect l="l" t="t" r="r" b="b"/>
              <a:pathLst>
                <a:path w="39052" h="25336" extrusionOk="0">
                  <a:moveTo>
                    <a:pt x="39052" y="10573"/>
                  </a:moveTo>
                  <a:lnTo>
                    <a:pt x="27622" y="17335"/>
                  </a:lnTo>
                  <a:lnTo>
                    <a:pt x="20574" y="13335"/>
                  </a:lnTo>
                  <a:lnTo>
                    <a:pt x="95" y="25336"/>
                  </a:lnTo>
                  <a:lnTo>
                    <a:pt x="0" y="12001"/>
                  </a:lnTo>
                  <a:lnTo>
                    <a:pt x="20479" y="0"/>
                  </a:lnTo>
                  <a:lnTo>
                    <a:pt x="39052" y="1057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 name="Google Shape;99;p4"/>
            <p:cNvSpPr/>
            <p:nvPr/>
          </p:nvSpPr>
          <p:spPr>
            <a:xfrm>
              <a:off x="4917093" y="3109263"/>
              <a:ext cx="43815" cy="41529"/>
            </a:xfrm>
            <a:custGeom>
              <a:avLst/>
              <a:gdLst/>
              <a:ahLst/>
              <a:cxnLst/>
              <a:rect l="l" t="t" r="r" b="b"/>
              <a:pathLst>
                <a:path w="43815" h="41529" extrusionOk="0">
                  <a:moveTo>
                    <a:pt x="43815" y="39338"/>
                  </a:moveTo>
                  <a:lnTo>
                    <a:pt x="35052" y="41529"/>
                  </a:lnTo>
                  <a:cubicBezTo>
                    <a:pt x="26194" y="31718"/>
                    <a:pt x="14478" y="22288"/>
                    <a:pt x="0" y="13335"/>
                  </a:cubicBezTo>
                  <a:lnTo>
                    <a:pt x="0" y="0"/>
                  </a:lnTo>
                  <a:cubicBezTo>
                    <a:pt x="3715" y="2381"/>
                    <a:pt x="7239" y="4667"/>
                    <a:pt x="10573" y="7048"/>
                  </a:cubicBezTo>
                  <a:cubicBezTo>
                    <a:pt x="25051" y="17335"/>
                    <a:pt x="36100" y="28099"/>
                    <a:pt x="43720" y="3933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 name="Google Shape;100;p4"/>
            <p:cNvSpPr/>
            <p:nvPr/>
          </p:nvSpPr>
          <p:spPr>
            <a:xfrm>
              <a:off x="4844322" y="3152125"/>
              <a:ext cx="22066" cy="48387"/>
            </a:xfrm>
            <a:custGeom>
              <a:avLst/>
              <a:gdLst/>
              <a:ahLst/>
              <a:cxnLst/>
              <a:rect l="l" t="t" r="r" b="b"/>
              <a:pathLst>
                <a:path w="22066" h="48387" extrusionOk="0">
                  <a:moveTo>
                    <a:pt x="21241" y="48387"/>
                  </a:moveTo>
                  <a:cubicBezTo>
                    <a:pt x="20955" y="47339"/>
                    <a:pt x="20574" y="46196"/>
                    <a:pt x="20193" y="45053"/>
                  </a:cubicBezTo>
                  <a:cubicBezTo>
                    <a:pt x="17621" y="37909"/>
                    <a:pt x="10954" y="27337"/>
                    <a:pt x="0" y="13335"/>
                  </a:cubicBezTo>
                  <a:lnTo>
                    <a:pt x="0" y="0"/>
                  </a:lnTo>
                  <a:cubicBezTo>
                    <a:pt x="2477" y="3238"/>
                    <a:pt x="4763" y="6382"/>
                    <a:pt x="6858" y="9239"/>
                  </a:cubicBezTo>
                  <a:cubicBezTo>
                    <a:pt x="13811" y="18764"/>
                    <a:pt x="18193" y="26289"/>
                    <a:pt x="20098" y="31718"/>
                  </a:cubicBezTo>
                  <a:cubicBezTo>
                    <a:pt x="22289" y="37909"/>
                    <a:pt x="22670" y="43434"/>
                    <a:pt x="21146" y="4829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 name="Google Shape;101;p4"/>
            <p:cNvSpPr/>
            <p:nvPr/>
          </p:nvSpPr>
          <p:spPr>
            <a:xfrm>
              <a:off x="4752501" y="3160126"/>
              <a:ext cx="41719" cy="37719"/>
            </a:xfrm>
            <a:custGeom>
              <a:avLst/>
              <a:gdLst/>
              <a:ahLst/>
              <a:cxnLst/>
              <a:rect l="l" t="t" r="r" b="b"/>
              <a:pathLst>
                <a:path w="41719" h="37719" extrusionOk="0">
                  <a:moveTo>
                    <a:pt x="41624" y="0"/>
                  </a:moveTo>
                  <a:lnTo>
                    <a:pt x="41720" y="13240"/>
                  </a:lnTo>
                  <a:lnTo>
                    <a:pt x="95" y="37719"/>
                  </a:lnTo>
                  <a:lnTo>
                    <a:pt x="0" y="24479"/>
                  </a:lnTo>
                  <a:lnTo>
                    <a:pt x="34576" y="4096"/>
                  </a:lnTo>
                  <a:lnTo>
                    <a:pt x="41624"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 name="Google Shape;102;p4"/>
            <p:cNvSpPr/>
            <p:nvPr/>
          </p:nvSpPr>
          <p:spPr>
            <a:xfrm>
              <a:off x="4709924" y="3142410"/>
              <a:ext cx="42576" cy="55530"/>
            </a:xfrm>
            <a:custGeom>
              <a:avLst/>
              <a:gdLst/>
              <a:ahLst/>
              <a:cxnLst/>
              <a:rect l="l" t="t" r="r" b="b"/>
              <a:pathLst>
                <a:path w="42576" h="55530" extrusionOk="0">
                  <a:moveTo>
                    <a:pt x="42577" y="42196"/>
                  </a:moveTo>
                  <a:lnTo>
                    <a:pt x="42577" y="55531"/>
                  </a:lnTo>
                  <a:cubicBezTo>
                    <a:pt x="34576" y="50197"/>
                    <a:pt x="26384" y="43625"/>
                    <a:pt x="18193" y="35528"/>
                  </a:cubicBezTo>
                  <a:cubicBezTo>
                    <a:pt x="10096" y="27432"/>
                    <a:pt x="4001" y="20098"/>
                    <a:pt x="0" y="13335"/>
                  </a:cubicBezTo>
                  <a:lnTo>
                    <a:pt x="0" y="0"/>
                  </a:lnTo>
                  <a:cubicBezTo>
                    <a:pt x="4001" y="6763"/>
                    <a:pt x="10096" y="14097"/>
                    <a:pt x="18193" y="22193"/>
                  </a:cubicBezTo>
                  <a:cubicBezTo>
                    <a:pt x="26384" y="30194"/>
                    <a:pt x="34480" y="36862"/>
                    <a:pt x="42577" y="4219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 name="Google Shape;103;p4"/>
            <p:cNvSpPr/>
            <p:nvPr/>
          </p:nvSpPr>
          <p:spPr>
            <a:xfrm>
              <a:off x="4694113" y="3203084"/>
              <a:ext cx="27050" cy="22479"/>
            </a:xfrm>
            <a:custGeom>
              <a:avLst/>
              <a:gdLst/>
              <a:ahLst/>
              <a:cxnLst/>
              <a:rect l="l" t="t" r="r" b="b"/>
              <a:pathLst>
                <a:path w="27050" h="22479" extrusionOk="0">
                  <a:moveTo>
                    <a:pt x="26956" y="0"/>
                  </a:moveTo>
                  <a:lnTo>
                    <a:pt x="27051" y="13335"/>
                  </a:lnTo>
                  <a:lnTo>
                    <a:pt x="11525" y="22479"/>
                  </a:lnTo>
                  <a:lnTo>
                    <a:pt x="0" y="15907"/>
                  </a:lnTo>
                  <a:lnTo>
                    <a:pt x="16097" y="6477"/>
                  </a:lnTo>
                  <a:lnTo>
                    <a:pt x="26956"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 name="Google Shape;104;p4"/>
            <p:cNvSpPr/>
            <p:nvPr/>
          </p:nvSpPr>
          <p:spPr>
            <a:xfrm>
              <a:off x="4681826" y="3096629"/>
              <a:ext cx="270510" cy="133124"/>
            </a:xfrm>
            <a:custGeom>
              <a:avLst/>
              <a:gdLst/>
              <a:ahLst/>
              <a:cxnLst/>
              <a:rect l="l" t="t" r="r" b="b"/>
              <a:pathLst>
                <a:path w="270510" h="133124" extrusionOk="0">
                  <a:moveTo>
                    <a:pt x="235268" y="25968"/>
                  </a:moveTo>
                  <a:lnTo>
                    <a:pt x="235268" y="12633"/>
                  </a:lnTo>
                  <a:cubicBezTo>
                    <a:pt x="235268" y="12633"/>
                    <a:pt x="243650" y="7585"/>
                    <a:pt x="243650" y="7585"/>
                  </a:cubicBezTo>
                  <a:lnTo>
                    <a:pt x="236601" y="3585"/>
                  </a:lnTo>
                  <a:lnTo>
                    <a:pt x="216122" y="15681"/>
                  </a:lnTo>
                  <a:cubicBezTo>
                    <a:pt x="195929" y="6252"/>
                    <a:pt x="176594" y="1013"/>
                    <a:pt x="157925" y="156"/>
                  </a:cubicBezTo>
                  <a:cubicBezTo>
                    <a:pt x="139256" y="-797"/>
                    <a:pt x="123444" y="2632"/>
                    <a:pt x="110585" y="10252"/>
                  </a:cubicBezTo>
                  <a:cubicBezTo>
                    <a:pt x="100489" y="16157"/>
                    <a:pt x="94393" y="22730"/>
                    <a:pt x="92297" y="30064"/>
                  </a:cubicBezTo>
                  <a:cubicBezTo>
                    <a:pt x="94202" y="37494"/>
                    <a:pt x="99060" y="46257"/>
                    <a:pt x="106775" y="56353"/>
                  </a:cubicBezTo>
                  <a:lnTo>
                    <a:pt x="112395" y="63592"/>
                  </a:lnTo>
                  <a:lnTo>
                    <a:pt x="112395" y="76927"/>
                  </a:lnTo>
                  <a:cubicBezTo>
                    <a:pt x="112395" y="76927"/>
                    <a:pt x="70866" y="101406"/>
                    <a:pt x="70866" y="101406"/>
                  </a:cubicBezTo>
                  <a:cubicBezTo>
                    <a:pt x="62770" y="96072"/>
                    <a:pt x="54578" y="89500"/>
                    <a:pt x="46482" y="81404"/>
                  </a:cubicBezTo>
                  <a:cubicBezTo>
                    <a:pt x="38386" y="73307"/>
                    <a:pt x="32290" y="65973"/>
                    <a:pt x="28289" y="59211"/>
                  </a:cubicBezTo>
                  <a:lnTo>
                    <a:pt x="0" y="75879"/>
                  </a:lnTo>
                  <a:cubicBezTo>
                    <a:pt x="9430" y="86452"/>
                    <a:pt x="22574" y="96644"/>
                    <a:pt x="39338" y="106645"/>
                  </a:cubicBezTo>
                  <a:lnTo>
                    <a:pt x="39338" y="119980"/>
                  </a:lnTo>
                  <a:cubicBezTo>
                    <a:pt x="39338" y="119980"/>
                    <a:pt x="23908" y="129124"/>
                    <a:pt x="23908" y="129124"/>
                  </a:cubicBezTo>
                  <a:lnTo>
                    <a:pt x="30956" y="133124"/>
                  </a:lnTo>
                  <a:lnTo>
                    <a:pt x="58388" y="116932"/>
                  </a:lnTo>
                  <a:cubicBezTo>
                    <a:pt x="78867" y="126648"/>
                    <a:pt x="98584" y="131886"/>
                    <a:pt x="117634" y="132744"/>
                  </a:cubicBezTo>
                  <a:cubicBezTo>
                    <a:pt x="136684" y="133601"/>
                    <a:pt x="153258" y="129886"/>
                    <a:pt x="167545" y="121504"/>
                  </a:cubicBezTo>
                  <a:cubicBezTo>
                    <a:pt x="175451" y="116932"/>
                    <a:pt x="180499" y="111884"/>
                    <a:pt x="182975" y="106359"/>
                  </a:cubicBezTo>
                  <a:cubicBezTo>
                    <a:pt x="183356" y="105597"/>
                    <a:pt x="183547" y="104835"/>
                    <a:pt x="183833" y="104073"/>
                  </a:cubicBezTo>
                  <a:cubicBezTo>
                    <a:pt x="183547" y="103025"/>
                    <a:pt x="183166" y="101882"/>
                    <a:pt x="182785" y="100740"/>
                  </a:cubicBezTo>
                  <a:cubicBezTo>
                    <a:pt x="180213" y="93596"/>
                    <a:pt x="173546" y="83023"/>
                    <a:pt x="162592" y="69021"/>
                  </a:cubicBezTo>
                  <a:lnTo>
                    <a:pt x="162592" y="55686"/>
                  </a:lnTo>
                  <a:cubicBezTo>
                    <a:pt x="162592" y="55686"/>
                    <a:pt x="202025" y="32445"/>
                    <a:pt x="202025" y="32445"/>
                  </a:cubicBezTo>
                  <a:cubicBezTo>
                    <a:pt x="215646" y="41685"/>
                    <a:pt x="226600" y="51971"/>
                    <a:pt x="235077" y="63402"/>
                  </a:cubicBezTo>
                  <a:lnTo>
                    <a:pt x="270510" y="54448"/>
                  </a:lnTo>
                  <a:cubicBezTo>
                    <a:pt x="261652" y="44637"/>
                    <a:pt x="249936" y="35207"/>
                    <a:pt x="235458" y="26254"/>
                  </a:cubicBezTo>
                  <a:close/>
                  <a:moveTo>
                    <a:pt x="129635" y="105502"/>
                  </a:moveTo>
                  <a:cubicBezTo>
                    <a:pt x="129635" y="108264"/>
                    <a:pt x="127921" y="110550"/>
                    <a:pt x="124683" y="112455"/>
                  </a:cubicBezTo>
                  <a:cubicBezTo>
                    <a:pt x="116205" y="117408"/>
                    <a:pt x="104775" y="117027"/>
                    <a:pt x="90392" y="111217"/>
                  </a:cubicBezTo>
                  <a:lnTo>
                    <a:pt x="90392" y="97882"/>
                  </a:lnTo>
                  <a:cubicBezTo>
                    <a:pt x="90392" y="97882"/>
                    <a:pt x="123730" y="78261"/>
                    <a:pt x="123730" y="78261"/>
                  </a:cubicBezTo>
                  <a:cubicBezTo>
                    <a:pt x="127159" y="83404"/>
                    <a:pt x="129064" y="87690"/>
                    <a:pt x="129540" y="90929"/>
                  </a:cubicBezTo>
                  <a:cubicBezTo>
                    <a:pt x="129540" y="91405"/>
                    <a:pt x="129635" y="91881"/>
                    <a:pt x="129540" y="92357"/>
                  </a:cubicBezTo>
                  <a:lnTo>
                    <a:pt x="129540" y="105502"/>
                  </a:lnTo>
                  <a:close/>
                  <a:moveTo>
                    <a:pt x="182880" y="35207"/>
                  </a:moveTo>
                  <a:lnTo>
                    <a:pt x="151352" y="53781"/>
                  </a:lnTo>
                  <a:cubicBezTo>
                    <a:pt x="147828" y="48733"/>
                    <a:pt x="146018" y="44542"/>
                    <a:pt x="145828" y="41494"/>
                  </a:cubicBezTo>
                  <a:lnTo>
                    <a:pt x="145828" y="28159"/>
                  </a:lnTo>
                  <a:cubicBezTo>
                    <a:pt x="145542" y="25111"/>
                    <a:pt x="147352" y="22349"/>
                    <a:pt x="151352" y="20063"/>
                  </a:cubicBezTo>
                  <a:cubicBezTo>
                    <a:pt x="158877" y="15586"/>
                    <a:pt x="169450" y="16157"/>
                    <a:pt x="182785" y="21873"/>
                  </a:cubicBezTo>
                  <a:lnTo>
                    <a:pt x="182785" y="3520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 name="Google Shape;105;p4"/>
            <p:cNvSpPr/>
            <p:nvPr/>
          </p:nvSpPr>
          <p:spPr>
            <a:xfrm>
              <a:off x="4833083" y="3118597"/>
              <a:ext cx="31623" cy="31813"/>
            </a:xfrm>
            <a:custGeom>
              <a:avLst/>
              <a:gdLst/>
              <a:ahLst/>
              <a:cxnLst/>
              <a:rect l="l" t="t" r="r" b="b"/>
              <a:pathLst>
                <a:path w="31623" h="31813" extrusionOk="0">
                  <a:moveTo>
                    <a:pt x="31528" y="0"/>
                  </a:moveTo>
                  <a:lnTo>
                    <a:pt x="31623" y="13335"/>
                  </a:lnTo>
                  <a:lnTo>
                    <a:pt x="95" y="31813"/>
                  </a:lnTo>
                  <a:lnTo>
                    <a:pt x="0" y="18479"/>
                  </a:lnTo>
                  <a:lnTo>
                    <a:pt x="16383" y="8858"/>
                  </a:lnTo>
                  <a:lnTo>
                    <a:pt x="3152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 name="Google Shape;106;p4"/>
            <p:cNvSpPr/>
            <p:nvPr/>
          </p:nvSpPr>
          <p:spPr>
            <a:xfrm>
              <a:off x="4827652" y="3124788"/>
              <a:ext cx="5429" cy="25622"/>
            </a:xfrm>
            <a:custGeom>
              <a:avLst/>
              <a:gdLst/>
              <a:ahLst/>
              <a:cxnLst/>
              <a:rect l="l" t="t" r="r" b="b"/>
              <a:pathLst>
                <a:path w="5429" h="25622" extrusionOk="0">
                  <a:moveTo>
                    <a:pt x="5429" y="12287"/>
                  </a:moveTo>
                  <a:lnTo>
                    <a:pt x="5429" y="25622"/>
                  </a:lnTo>
                  <a:cubicBezTo>
                    <a:pt x="2000" y="20574"/>
                    <a:pt x="191" y="16383"/>
                    <a:pt x="0" y="13335"/>
                  </a:cubicBezTo>
                  <a:lnTo>
                    <a:pt x="0" y="0"/>
                  </a:lnTo>
                  <a:cubicBezTo>
                    <a:pt x="0" y="2000"/>
                    <a:pt x="858" y="4572"/>
                    <a:pt x="2477" y="7430"/>
                  </a:cubicBezTo>
                  <a:cubicBezTo>
                    <a:pt x="3239" y="8954"/>
                    <a:pt x="4286" y="10478"/>
                    <a:pt x="5429" y="1219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 name="Google Shape;107;p4"/>
            <p:cNvSpPr/>
            <p:nvPr/>
          </p:nvSpPr>
          <p:spPr>
            <a:xfrm>
              <a:off x="4772218" y="3189082"/>
              <a:ext cx="39242" cy="23537"/>
            </a:xfrm>
            <a:custGeom>
              <a:avLst/>
              <a:gdLst/>
              <a:ahLst/>
              <a:cxnLst/>
              <a:rect l="l" t="t" r="r" b="b"/>
              <a:pathLst>
                <a:path w="39242" h="23537" extrusionOk="0">
                  <a:moveTo>
                    <a:pt x="39148" y="0"/>
                  </a:moveTo>
                  <a:lnTo>
                    <a:pt x="39148" y="13145"/>
                  </a:lnTo>
                  <a:cubicBezTo>
                    <a:pt x="39148" y="15907"/>
                    <a:pt x="37529" y="18193"/>
                    <a:pt x="34290" y="20098"/>
                  </a:cubicBezTo>
                  <a:cubicBezTo>
                    <a:pt x="25813" y="25051"/>
                    <a:pt x="14383" y="24670"/>
                    <a:pt x="0" y="18860"/>
                  </a:cubicBezTo>
                  <a:lnTo>
                    <a:pt x="0" y="5525"/>
                  </a:lnTo>
                  <a:cubicBezTo>
                    <a:pt x="5524" y="7811"/>
                    <a:pt x="10573" y="9239"/>
                    <a:pt x="15335" y="9811"/>
                  </a:cubicBezTo>
                  <a:cubicBezTo>
                    <a:pt x="22765" y="10859"/>
                    <a:pt x="29051" y="9811"/>
                    <a:pt x="34290" y="6763"/>
                  </a:cubicBezTo>
                  <a:cubicBezTo>
                    <a:pt x="35338" y="6191"/>
                    <a:pt x="36195" y="5525"/>
                    <a:pt x="36862" y="4953"/>
                  </a:cubicBezTo>
                  <a:cubicBezTo>
                    <a:pt x="38386" y="3524"/>
                    <a:pt x="39243" y="1810"/>
                    <a:pt x="39243"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8" name="Google Shape;108;p4"/>
            <p:cNvSpPr/>
            <p:nvPr/>
          </p:nvSpPr>
          <p:spPr>
            <a:xfrm>
              <a:off x="4709840" y="3142410"/>
              <a:ext cx="84" cy="13334"/>
            </a:xfrm>
            <a:custGeom>
              <a:avLst/>
              <a:gdLst/>
              <a:ahLst/>
              <a:cxnLst/>
              <a:rect l="l" t="t" r="r" b="b"/>
              <a:pathLst>
                <a:path w="84" h="13334" extrusionOk="0">
                  <a:moveTo>
                    <a:pt x="85" y="0"/>
                  </a:moveTo>
                  <a:lnTo>
                    <a:pt x="85" y="13335"/>
                  </a:lnTo>
                  <a:cubicBezTo>
                    <a:pt x="-106" y="12001"/>
                    <a:pt x="85" y="0"/>
                    <a:pt x="85" y="0"/>
                  </a:cubicBezTo>
                  <a:close/>
                </a:path>
              </a:pathLst>
            </a:custGeom>
            <a:gradFill>
              <a:gsLst>
                <a:gs pos="0">
                  <a:srgbClr val="07C3B7"/>
                </a:gs>
                <a:gs pos="44000">
                  <a:srgbClr val="346485"/>
                </a:gs>
                <a:gs pos="100000">
                  <a:srgbClr val="292375"/>
                </a:gs>
              </a:gsLst>
              <a:lin ang="1150579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 name="Google Shape;109;p4"/>
            <p:cNvSpPr/>
            <p:nvPr/>
          </p:nvSpPr>
          <p:spPr>
            <a:xfrm>
              <a:off x="4549619" y="3336720"/>
              <a:ext cx="598074" cy="243848"/>
            </a:xfrm>
            <a:custGeom>
              <a:avLst/>
              <a:gdLst/>
              <a:ahLst/>
              <a:cxnLst/>
              <a:rect l="l" t="t" r="r" b="b"/>
              <a:pathLst>
                <a:path w="598074" h="243848" extrusionOk="0">
                  <a:moveTo>
                    <a:pt x="598075" y="67532"/>
                  </a:moveTo>
                  <a:lnTo>
                    <a:pt x="597789" y="67532"/>
                  </a:lnTo>
                  <a:cubicBezTo>
                    <a:pt x="595979" y="109919"/>
                    <a:pt x="567404" y="159258"/>
                    <a:pt x="511873" y="191929"/>
                  </a:cubicBezTo>
                  <a:cubicBezTo>
                    <a:pt x="395859" y="260223"/>
                    <a:pt x="206692" y="261271"/>
                    <a:pt x="89154" y="194310"/>
                  </a:cubicBezTo>
                  <a:cubicBezTo>
                    <a:pt x="32956" y="162306"/>
                    <a:pt x="3429" y="120491"/>
                    <a:pt x="571" y="78105"/>
                  </a:cubicBezTo>
                  <a:lnTo>
                    <a:pt x="381" y="78105"/>
                  </a:lnTo>
                  <a:lnTo>
                    <a:pt x="381" y="74867"/>
                  </a:lnTo>
                  <a:cubicBezTo>
                    <a:pt x="381" y="73057"/>
                    <a:pt x="381" y="71057"/>
                    <a:pt x="381" y="69247"/>
                  </a:cubicBezTo>
                  <a:lnTo>
                    <a:pt x="0" y="3620"/>
                  </a:lnTo>
                  <a:cubicBezTo>
                    <a:pt x="2381" y="46387"/>
                    <a:pt x="32004" y="88773"/>
                    <a:pt x="88773" y="121063"/>
                  </a:cubicBezTo>
                  <a:cubicBezTo>
                    <a:pt x="206311" y="188024"/>
                    <a:pt x="395478" y="186976"/>
                    <a:pt x="511397" y="118682"/>
                  </a:cubicBezTo>
                  <a:cubicBezTo>
                    <a:pt x="567499" y="85630"/>
                    <a:pt x="596170" y="42958"/>
                    <a:pt x="597503" y="0"/>
                  </a:cubicBezTo>
                  <a:lnTo>
                    <a:pt x="597694" y="0"/>
                  </a:lnTo>
                  <a:lnTo>
                    <a:pt x="598075" y="67532"/>
                  </a:lnTo>
                  <a:close/>
                </a:path>
              </a:pathLst>
            </a:custGeom>
            <a:solidFill>
              <a:srgbClr val="FFFFFF">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0" name="Google Shape;110;p4"/>
          <p:cNvGrpSpPr/>
          <p:nvPr/>
        </p:nvGrpSpPr>
        <p:grpSpPr>
          <a:xfrm>
            <a:off x="11135043" y="4482419"/>
            <a:ext cx="893132" cy="1057568"/>
            <a:chOff x="4519658" y="2989989"/>
            <a:chExt cx="669849" cy="793176"/>
          </a:xfrm>
        </p:grpSpPr>
        <p:sp>
          <p:nvSpPr>
            <p:cNvPr id="111" name="Google Shape;111;p4"/>
            <p:cNvSpPr/>
            <p:nvPr/>
          </p:nvSpPr>
          <p:spPr>
            <a:xfrm>
              <a:off x="4543713" y="3539317"/>
              <a:ext cx="598074" cy="243848"/>
            </a:xfrm>
            <a:custGeom>
              <a:avLst/>
              <a:gdLst/>
              <a:ahLst/>
              <a:cxnLst/>
              <a:rect l="l" t="t" r="r" b="b"/>
              <a:pathLst>
                <a:path w="598074" h="243848" extrusionOk="0">
                  <a:moveTo>
                    <a:pt x="598075" y="67532"/>
                  </a:moveTo>
                  <a:lnTo>
                    <a:pt x="597789" y="67532"/>
                  </a:lnTo>
                  <a:cubicBezTo>
                    <a:pt x="595979" y="109918"/>
                    <a:pt x="567404" y="159258"/>
                    <a:pt x="511874" y="191929"/>
                  </a:cubicBezTo>
                  <a:cubicBezTo>
                    <a:pt x="395859" y="260223"/>
                    <a:pt x="206693" y="261271"/>
                    <a:pt x="89154" y="194310"/>
                  </a:cubicBezTo>
                  <a:cubicBezTo>
                    <a:pt x="32957" y="162306"/>
                    <a:pt x="3429" y="120491"/>
                    <a:pt x="571" y="78105"/>
                  </a:cubicBezTo>
                  <a:lnTo>
                    <a:pt x="381" y="78105"/>
                  </a:lnTo>
                  <a:lnTo>
                    <a:pt x="381" y="74866"/>
                  </a:lnTo>
                  <a:cubicBezTo>
                    <a:pt x="381" y="73057"/>
                    <a:pt x="381" y="71056"/>
                    <a:pt x="381" y="69247"/>
                  </a:cubicBezTo>
                  <a:lnTo>
                    <a:pt x="0" y="3619"/>
                  </a:lnTo>
                  <a:cubicBezTo>
                    <a:pt x="2381" y="46387"/>
                    <a:pt x="32004" y="88773"/>
                    <a:pt x="88773" y="121063"/>
                  </a:cubicBezTo>
                  <a:cubicBezTo>
                    <a:pt x="206312" y="188023"/>
                    <a:pt x="395478" y="186976"/>
                    <a:pt x="511397" y="118681"/>
                  </a:cubicBezTo>
                  <a:cubicBezTo>
                    <a:pt x="567500" y="85630"/>
                    <a:pt x="596170" y="42958"/>
                    <a:pt x="597503" y="0"/>
                  </a:cubicBezTo>
                  <a:lnTo>
                    <a:pt x="597694" y="0"/>
                  </a:lnTo>
                  <a:lnTo>
                    <a:pt x="598075" y="675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 name="Google Shape;112;p4"/>
            <p:cNvSpPr/>
            <p:nvPr/>
          </p:nvSpPr>
          <p:spPr>
            <a:xfrm>
              <a:off x="4543661" y="3363655"/>
              <a:ext cx="597706" cy="346262"/>
            </a:xfrm>
            <a:custGeom>
              <a:avLst/>
              <a:gdLst/>
              <a:ahLst/>
              <a:cxnLst/>
              <a:rect l="l" t="t" r="r" b="b"/>
              <a:pathLst>
                <a:path w="597706" h="346262" extrusionOk="0">
                  <a:moveTo>
                    <a:pt x="597651" y="175662"/>
                  </a:moveTo>
                  <a:cubicBezTo>
                    <a:pt x="596413" y="218619"/>
                    <a:pt x="567742" y="261291"/>
                    <a:pt x="511545" y="294343"/>
                  </a:cubicBezTo>
                  <a:cubicBezTo>
                    <a:pt x="395626" y="362637"/>
                    <a:pt x="206459" y="363685"/>
                    <a:pt x="88921" y="296724"/>
                  </a:cubicBezTo>
                  <a:cubicBezTo>
                    <a:pt x="32152" y="264434"/>
                    <a:pt x="2529" y="222048"/>
                    <a:pt x="148" y="179281"/>
                  </a:cubicBezTo>
                  <a:lnTo>
                    <a:pt x="148" y="178995"/>
                  </a:lnTo>
                  <a:cubicBezTo>
                    <a:pt x="-2329" y="133371"/>
                    <a:pt x="26341" y="87079"/>
                    <a:pt x="86158" y="51932"/>
                  </a:cubicBezTo>
                  <a:cubicBezTo>
                    <a:pt x="202173" y="-16362"/>
                    <a:pt x="391340" y="-17410"/>
                    <a:pt x="508878" y="49455"/>
                  </a:cubicBezTo>
                  <a:cubicBezTo>
                    <a:pt x="569457" y="84031"/>
                    <a:pt x="599175" y="129846"/>
                    <a:pt x="597651" y="175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 name="Google Shape;113;p4"/>
            <p:cNvSpPr/>
            <p:nvPr/>
          </p:nvSpPr>
          <p:spPr>
            <a:xfrm>
              <a:off x="4610483" y="3402447"/>
              <a:ext cx="464073" cy="268690"/>
            </a:xfrm>
            <a:custGeom>
              <a:avLst/>
              <a:gdLst/>
              <a:ahLst/>
              <a:cxnLst/>
              <a:rect l="l" t="t" r="r" b="b"/>
              <a:pathLst>
                <a:path w="464073" h="268690" extrusionOk="0">
                  <a:moveTo>
                    <a:pt x="463773" y="140679"/>
                  </a:moveTo>
                  <a:cubicBezTo>
                    <a:pt x="461011" y="172493"/>
                    <a:pt x="438818" y="203830"/>
                    <a:pt x="397194" y="228404"/>
                  </a:cubicBezTo>
                  <a:cubicBezTo>
                    <a:pt x="307182" y="281363"/>
                    <a:pt x="160307" y="282221"/>
                    <a:pt x="69057" y="230310"/>
                  </a:cubicBezTo>
                  <a:cubicBezTo>
                    <a:pt x="26480" y="206116"/>
                    <a:pt x="3620" y="174684"/>
                    <a:pt x="382" y="142584"/>
                  </a:cubicBezTo>
                  <a:cubicBezTo>
                    <a:pt x="-3238" y="105913"/>
                    <a:pt x="18861" y="68575"/>
                    <a:pt x="66866" y="40286"/>
                  </a:cubicBezTo>
                  <a:cubicBezTo>
                    <a:pt x="156878" y="-12673"/>
                    <a:pt x="303753" y="-13531"/>
                    <a:pt x="395003" y="38381"/>
                  </a:cubicBezTo>
                  <a:cubicBezTo>
                    <a:pt x="444056" y="66289"/>
                    <a:pt x="467012" y="103818"/>
                    <a:pt x="463773" y="140679"/>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 name="Google Shape;114;p4"/>
            <p:cNvSpPr/>
            <p:nvPr/>
          </p:nvSpPr>
          <p:spPr>
            <a:xfrm>
              <a:off x="4610865" y="3422450"/>
              <a:ext cx="463391" cy="254116"/>
            </a:xfrm>
            <a:custGeom>
              <a:avLst/>
              <a:gdLst/>
              <a:ahLst/>
              <a:cxnLst/>
              <a:rect l="l" t="t" r="r" b="b"/>
              <a:pathLst>
                <a:path w="463391" h="254116" extrusionOk="0">
                  <a:moveTo>
                    <a:pt x="463391" y="126106"/>
                  </a:moveTo>
                  <a:cubicBezTo>
                    <a:pt x="460629" y="157919"/>
                    <a:pt x="438436" y="189257"/>
                    <a:pt x="396812" y="213831"/>
                  </a:cubicBezTo>
                  <a:cubicBezTo>
                    <a:pt x="306800" y="266790"/>
                    <a:pt x="159925" y="267647"/>
                    <a:pt x="68675" y="215736"/>
                  </a:cubicBezTo>
                  <a:cubicBezTo>
                    <a:pt x="26098" y="191543"/>
                    <a:pt x="3238" y="160110"/>
                    <a:pt x="0" y="128011"/>
                  </a:cubicBezTo>
                  <a:cubicBezTo>
                    <a:pt x="2762" y="96197"/>
                    <a:pt x="24955" y="64860"/>
                    <a:pt x="66580" y="40286"/>
                  </a:cubicBezTo>
                  <a:cubicBezTo>
                    <a:pt x="156591" y="-12673"/>
                    <a:pt x="303466" y="-13531"/>
                    <a:pt x="394716" y="38381"/>
                  </a:cubicBezTo>
                  <a:cubicBezTo>
                    <a:pt x="437293" y="62574"/>
                    <a:pt x="460153" y="94102"/>
                    <a:pt x="463391" y="126106"/>
                  </a:cubicBezTo>
                  <a:close/>
                </a:path>
              </a:pathLst>
            </a:custGeom>
            <a:solidFill>
              <a:srgbClr val="FFD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 name="Google Shape;115;p4"/>
            <p:cNvSpPr/>
            <p:nvPr/>
          </p:nvSpPr>
          <p:spPr>
            <a:xfrm>
              <a:off x="4698685" y="3456957"/>
              <a:ext cx="277749" cy="146367"/>
            </a:xfrm>
            <a:custGeom>
              <a:avLst/>
              <a:gdLst/>
              <a:ahLst/>
              <a:cxnLst/>
              <a:rect l="l" t="t" r="r" b="b"/>
              <a:pathLst>
                <a:path w="277749" h="146367" extrusionOk="0">
                  <a:moveTo>
                    <a:pt x="242411" y="39306"/>
                  </a:moveTo>
                  <a:lnTo>
                    <a:pt x="242411" y="25971"/>
                  </a:lnTo>
                  <a:cubicBezTo>
                    <a:pt x="242411" y="25971"/>
                    <a:pt x="250793" y="20923"/>
                    <a:pt x="250793" y="20923"/>
                  </a:cubicBezTo>
                  <a:lnTo>
                    <a:pt x="243745" y="16923"/>
                  </a:lnTo>
                  <a:lnTo>
                    <a:pt x="223266" y="29020"/>
                  </a:lnTo>
                  <a:lnTo>
                    <a:pt x="223266" y="15685"/>
                  </a:lnTo>
                  <a:cubicBezTo>
                    <a:pt x="202978" y="6255"/>
                    <a:pt x="183642" y="1111"/>
                    <a:pt x="164973" y="159"/>
                  </a:cubicBezTo>
                  <a:cubicBezTo>
                    <a:pt x="146304" y="-794"/>
                    <a:pt x="130492" y="2540"/>
                    <a:pt x="117634" y="10160"/>
                  </a:cubicBezTo>
                  <a:cubicBezTo>
                    <a:pt x="105537" y="17304"/>
                    <a:pt x="99155" y="25400"/>
                    <a:pt x="98488" y="34449"/>
                  </a:cubicBezTo>
                  <a:cubicBezTo>
                    <a:pt x="98298" y="37116"/>
                    <a:pt x="98584" y="40069"/>
                    <a:pt x="99441" y="43307"/>
                  </a:cubicBezTo>
                  <a:cubicBezTo>
                    <a:pt x="101346" y="50736"/>
                    <a:pt x="106204" y="59499"/>
                    <a:pt x="113919" y="69596"/>
                  </a:cubicBezTo>
                  <a:lnTo>
                    <a:pt x="119539" y="76835"/>
                  </a:lnTo>
                  <a:lnTo>
                    <a:pt x="119539" y="90170"/>
                  </a:lnTo>
                  <a:cubicBezTo>
                    <a:pt x="119539" y="90170"/>
                    <a:pt x="78010" y="114649"/>
                    <a:pt x="78010" y="114649"/>
                  </a:cubicBezTo>
                  <a:cubicBezTo>
                    <a:pt x="69913" y="109315"/>
                    <a:pt x="61722" y="102743"/>
                    <a:pt x="53626" y="94647"/>
                  </a:cubicBezTo>
                  <a:cubicBezTo>
                    <a:pt x="45529" y="86551"/>
                    <a:pt x="39433" y="79216"/>
                    <a:pt x="35433" y="72453"/>
                  </a:cubicBezTo>
                  <a:lnTo>
                    <a:pt x="35433" y="59119"/>
                  </a:lnTo>
                  <a:cubicBezTo>
                    <a:pt x="35433" y="59119"/>
                    <a:pt x="0" y="79978"/>
                    <a:pt x="0" y="79978"/>
                  </a:cubicBezTo>
                  <a:cubicBezTo>
                    <a:pt x="2096" y="83026"/>
                    <a:pt x="4572" y="86074"/>
                    <a:pt x="7239" y="89122"/>
                  </a:cubicBezTo>
                  <a:cubicBezTo>
                    <a:pt x="16669" y="99695"/>
                    <a:pt x="29813" y="109887"/>
                    <a:pt x="46577" y="119888"/>
                  </a:cubicBezTo>
                  <a:lnTo>
                    <a:pt x="46577" y="133223"/>
                  </a:lnTo>
                  <a:cubicBezTo>
                    <a:pt x="46577" y="133223"/>
                    <a:pt x="31147" y="142367"/>
                    <a:pt x="31147" y="142367"/>
                  </a:cubicBezTo>
                  <a:lnTo>
                    <a:pt x="38195" y="146368"/>
                  </a:lnTo>
                  <a:lnTo>
                    <a:pt x="65627" y="130175"/>
                  </a:lnTo>
                  <a:cubicBezTo>
                    <a:pt x="86106" y="139890"/>
                    <a:pt x="105823" y="145129"/>
                    <a:pt x="124873" y="145987"/>
                  </a:cubicBezTo>
                  <a:cubicBezTo>
                    <a:pt x="143923" y="146844"/>
                    <a:pt x="160496" y="143129"/>
                    <a:pt x="174784" y="134747"/>
                  </a:cubicBezTo>
                  <a:cubicBezTo>
                    <a:pt x="182689" y="130175"/>
                    <a:pt x="187738" y="125127"/>
                    <a:pt x="190214" y="119602"/>
                  </a:cubicBezTo>
                  <a:cubicBezTo>
                    <a:pt x="190595" y="118840"/>
                    <a:pt x="190786" y="118078"/>
                    <a:pt x="191071" y="117316"/>
                  </a:cubicBezTo>
                  <a:cubicBezTo>
                    <a:pt x="190786" y="116269"/>
                    <a:pt x="190405" y="115126"/>
                    <a:pt x="190024" y="113982"/>
                  </a:cubicBezTo>
                  <a:cubicBezTo>
                    <a:pt x="187452" y="106839"/>
                    <a:pt x="180784" y="96266"/>
                    <a:pt x="169831" y="82264"/>
                  </a:cubicBezTo>
                  <a:lnTo>
                    <a:pt x="169831" y="68929"/>
                  </a:lnTo>
                  <a:cubicBezTo>
                    <a:pt x="169831" y="68929"/>
                    <a:pt x="209264" y="45688"/>
                    <a:pt x="209264" y="45688"/>
                  </a:cubicBezTo>
                  <a:cubicBezTo>
                    <a:pt x="222885" y="54928"/>
                    <a:pt x="233839" y="65214"/>
                    <a:pt x="242316" y="76645"/>
                  </a:cubicBezTo>
                  <a:lnTo>
                    <a:pt x="277749" y="67691"/>
                  </a:lnTo>
                  <a:cubicBezTo>
                    <a:pt x="268891" y="57880"/>
                    <a:pt x="257175" y="48451"/>
                    <a:pt x="242697" y="39497"/>
                  </a:cubicBezTo>
                  <a:close/>
                  <a:moveTo>
                    <a:pt x="136779" y="118840"/>
                  </a:moveTo>
                  <a:cubicBezTo>
                    <a:pt x="136779" y="121603"/>
                    <a:pt x="135064" y="123888"/>
                    <a:pt x="131826" y="125794"/>
                  </a:cubicBezTo>
                  <a:cubicBezTo>
                    <a:pt x="123349" y="130746"/>
                    <a:pt x="111919" y="130365"/>
                    <a:pt x="97536" y="124555"/>
                  </a:cubicBezTo>
                  <a:lnTo>
                    <a:pt x="97536" y="111220"/>
                  </a:lnTo>
                  <a:cubicBezTo>
                    <a:pt x="97536" y="111220"/>
                    <a:pt x="130873" y="91599"/>
                    <a:pt x="130873" y="91599"/>
                  </a:cubicBezTo>
                  <a:cubicBezTo>
                    <a:pt x="134303" y="96742"/>
                    <a:pt x="136207" y="101028"/>
                    <a:pt x="136684" y="104267"/>
                  </a:cubicBezTo>
                  <a:cubicBezTo>
                    <a:pt x="136684" y="104743"/>
                    <a:pt x="136779" y="105220"/>
                    <a:pt x="136684" y="105696"/>
                  </a:cubicBezTo>
                  <a:lnTo>
                    <a:pt x="136684" y="118840"/>
                  </a:lnTo>
                  <a:close/>
                  <a:moveTo>
                    <a:pt x="190024" y="48546"/>
                  </a:moveTo>
                  <a:lnTo>
                    <a:pt x="158496" y="67120"/>
                  </a:lnTo>
                  <a:cubicBezTo>
                    <a:pt x="154972" y="62071"/>
                    <a:pt x="153162" y="57880"/>
                    <a:pt x="152971" y="54832"/>
                  </a:cubicBezTo>
                  <a:lnTo>
                    <a:pt x="152971" y="41497"/>
                  </a:lnTo>
                  <a:cubicBezTo>
                    <a:pt x="152686" y="38449"/>
                    <a:pt x="154496" y="35687"/>
                    <a:pt x="158496" y="33401"/>
                  </a:cubicBezTo>
                  <a:cubicBezTo>
                    <a:pt x="166021" y="28924"/>
                    <a:pt x="176593" y="29496"/>
                    <a:pt x="189929" y="35211"/>
                  </a:cubicBezTo>
                  <a:lnTo>
                    <a:pt x="189929" y="48546"/>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 name="Google Shape;116;p4"/>
            <p:cNvSpPr/>
            <p:nvPr/>
          </p:nvSpPr>
          <p:spPr>
            <a:xfrm>
              <a:off x="4921856" y="3460545"/>
              <a:ext cx="39147" cy="25431"/>
            </a:xfrm>
            <a:custGeom>
              <a:avLst/>
              <a:gdLst/>
              <a:ahLst/>
              <a:cxnLst/>
              <a:rect l="l" t="t" r="r" b="b"/>
              <a:pathLst>
                <a:path w="39147" h="25431" extrusionOk="0">
                  <a:moveTo>
                    <a:pt x="39148" y="10668"/>
                  </a:moveTo>
                  <a:lnTo>
                    <a:pt x="27622" y="17336"/>
                  </a:lnTo>
                  <a:lnTo>
                    <a:pt x="20574" y="13335"/>
                  </a:lnTo>
                  <a:lnTo>
                    <a:pt x="95" y="25432"/>
                  </a:lnTo>
                  <a:lnTo>
                    <a:pt x="0" y="12097"/>
                  </a:lnTo>
                  <a:lnTo>
                    <a:pt x="20574" y="0"/>
                  </a:lnTo>
                  <a:lnTo>
                    <a:pt x="39148" y="10668"/>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 name="Google Shape;117;p4"/>
            <p:cNvSpPr/>
            <p:nvPr/>
          </p:nvSpPr>
          <p:spPr>
            <a:xfrm>
              <a:off x="4941191" y="3482928"/>
              <a:ext cx="43719" cy="41529"/>
            </a:xfrm>
            <a:custGeom>
              <a:avLst/>
              <a:gdLst/>
              <a:ahLst/>
              <a:cxnLst/>
              <a:rect l="l" t="t" r="r" b="b"/>
              <a:pathLst>
                <a:path w="43719" h="41529" extrusionOk="0">
                  <a:moveTo>
                    <a:pt x="43720" y="39338"/>
                  </a:moveTo>
                  <a:lnTo>
                    <a:pt x="35052" y="41529"/>
                  </a:lnTo>
                  <a:cubicBezTo>
                    <a:pt x="26194" y="31718"/>
                    <a:pt x="14478" y="22288"/>
                    <a:pt x="0" y="13335"/>
                  </a:cubicBezTo>
                  <a:lnTo>
                    <a:pt x="0" y="0"/>
                  </a:lnTo>
                  <a:cubicBezTo>
                    <a:pt x="3715" y="2381"/>
                    <a:pt x="7239" y="4667"/>
                    <a:pt x="10573" y="7048"/>
                  </a:cubicBezTo>
                  <a:cubicBezTo>
                    <a:pt x="25051" y="17336"/>
                    <a:pt x="36100" y="28099"/>
                    <a:pt x="43720" y="39338"/>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 name="Google Shape;118;p4"/>
            <p:cNvSpPr/>
            <p:nvPr/>
          </p:nvSpPr>
          <p:spPr>
            <a:xfrm>
              <a:off x="4868325" y="3525791"/>
              <a:ext cx="22066" cy="48386"/>
            </a:xfrm>
            <a:custGeom>
              <a:avLst/>
              <a:gdLst/>
              <a:ahLst/>
              <a:cxnLst/>
              <a:rect l="l" t="t" r="r" b="b"/>
              <a:pathLst>
                <a:path w="22066" h="48386" extrusionOk="0">
                  <a:moveTo>
                    <a:pt x="21241" y="48387"/>
                  </a:moveTo>
                  <a:cubicBezTo>
                    <a:pt x="20955" y="47339"/>
                    <a:pt x="20574" y="46196"/>
                    <a:pt x="20193" y="45053"/>
                  </a:cubicBezTo>
                  <a:cubicBezTo>
                    <a:pt x="17621" y="37910"/>
                    <a:pt x="10954" y="27337"/>
                    <a:pt x="0" y="13335"/>
                  </a:cubicBezTo>
                  <a:lnTo>
                    <a:pt x="0" y="0"/>
                  </a:lnTo>
                  <a:cubicBezTo>
                    <a:pt x="2477" y="3238"/>
                    <a:pt x="4763" y="6382"/>
                    <a:pt x="6858" y="9239"/>
                  </a:cubicBezTo>
                  <a:cubicBezTo>
                    <a:pt x="13811" y="18764"/>
                    <a:pt x="18193" y="26289"/>
                    <a:pt x="20098" y="31718"/>
                  </a:cubicBezTo>
                  <a:cubicBezTo>
                    <a:pt x="22288" y="37910"/>
                    <a:pt x="22670" y="43434"/>
                    <a:pt x="21146" y="482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 name="Google Shape;119;p4"/>
            <p:cNvSpPr/>
            <p:nvPr/>
          </p:nvSpPr>
          <p:spPr>
            <a:xfrm>
              <a:off x="4776600" y="3533792"/>
              <a:ext cx="41624" cy="37718"/>
            </a:xfrm>
            <a:custGeom>
              <a:avLst/>
              <a:gdLst/>
              <a:ahLst/>
              <a:cxnLst/>
              <a:rect l="l" t="t" r="r" b="b"/>
              <a:pathLst>
                <a:path w="41624" h="37718" extrusionOk="0">
                  <a:moveTo>
                    <a:pt x="41624" y="0"/>
                  </a:moveTo>
                  <a:lnTo>
                    <a:pt x="41624" y="13240"/>
                  </a:lnTo>
                  <a:lnTo>
                    <a:pt x="95" y="37719"/>
                  </a:lnTo>
                  <a:lnTo>
                    <a:pt x="0" y="24384"/>
                  </a:lnTo>
                  <a:lnTo>
                    <a:pt x="34576" y="4096"/>
                  </a:lnTo>
                  <a:lnTo>
                    <a:pt x="41624"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 name="Google Shape;120;p4"/>
            <p:cNvSpPr/>
            <p:nvPr/>
          </p:nvSpPr>
          <p:spPr>
            <a:xfrm>
              <a:off x="4734023" y="3515980"/>
              <a:ext cx="42672" cy="55530"/>
            </a:xfrm>
            <a:custGeom>
              <a:avLst/>
              <a:gdLst/>
              <a:ahLst/>
              <a:cxnLst/>
              <a:rect l="l" t="t" r="r" b="b"/>
              <a:pathLst>
                <a:path w="42672" h="55530" extrusionOk="0">
                  <a:moveTo>
                    <a:pt x="42577" y="42196"/>
                  </a:moveTo>
                  <a:lnTo>
                    <a:pt x="42577" y="55531"/>
                  </a:lnTo>
                  <a:cubicBezTo>
                    <a:pt x="34576" y="50197"/>
                    <a:pt x="26384" y="43624"/>
                    <a:pt x="18193" y="35528"/>
                  </a:cubicBezTo>
                  <a:cubicBezTo>
                    <a:pt x="10096" y="27432"/>
                    <a:pt x="4001" y="20098"/>
                    <a:pt x="0" y="13335"/>
                  </a:cubicBezTo>
                  <a:lnTo>
                    <a:pt x="0" y="0"/>
                  </a:lnTo>
                  <a:cubicBezTo>
                    <a:pt x="4001" y="6763"/>
                    <a:pt x="10096" y="14097"/>
                    <a:pt x="18193" y="22193"/>
                  </a:cubicBezTo>
                  <a:cubicBezTo>
                    <a:pt x="26384" y="30194"/>
                    <a:pt x="34480" y="36862"/>
                    <a:pt x="42672" y="42196"/>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 name="Google Shape;121;p4"/>
            <p:cNvSpPr/>
            <p:nvPr/>
          </p:nvSpPr>
          <p:spPr>
            <a:xfrm>
              <a:off x="4718211" y="3576750"/>
              <a:ext cx="26955" cy="22478"/>
            </a:xfrm>
            <a:custGeom>
              <a:avLst/>
              <a:gdLst/>
              <a:ahLst/>
              <a:cxnLst/>
              <a:rect l="l" t="t" r="r" b="b"/>
              <a:pathLst>
                <a:path w="26955" h="22478" extrusionOk="0">
                  <a:moveTo>
                    <a:pt x="26861" y="0"/>
                  </a:moveTo>
                  <a:lnTo>
                    <a:pt x="26956" y="13335"/>
                  </a:lnTo>
                  <a:lnTo>
                    <a:pt x="11525" y="22479"/>
                  </a:lnTo>
                  <a:lnTo>
                    <a:pt x="0" y="15907"/>
                  </a:lnTo>
                  <a:lnTo>
                    <a:pt x="16002" y="6477"/>
                  </a:lnTo>
                  <a:lnTo>
                    <a:pt x="26861"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2" name="Google Shape;122;p4"/>
            <p:cNvSpPr/>
            <p:nvPr/>
          </p:nvSpPr>
          <p:spPr>
            <a:xfrm>
              <a:off x="4705829" y="3470295"/>
              <a:ext cx="270509" cy="133124"/>
            </a:xfrm>
            <a:custGeom>
              <a:avLst/>
              <a:gdLst/>
              <a:ahLst/>
              <a:cxnLst/>
              <a:rect l="l" t="t" r="r" b="b"/>
              <a:pathLst>
                <a:path w="270509" h="133124" extrusionOk="0">
                  <a:moveTo>
                    <a:pt x="235267" y="25968"/>
                  </a:moveTo>
                  <a:lnTo>
                    <a:pt x="235267" y="12633"/>
                  </a:lnTo>
                  <a:cubicBezTo>
                    <a:pt x="235267" y="12633"/>
                    <a:pt x="243649" y="7585"/>
                    <a:pt x="243649" y="7585"/>
                  </a:cubicBezTo>
                  <a:lnTo>
                    <a:pt x="236601" y="3584"/>
                  </a:lnTo>
                  <a:lnTo>
                    <a:pt x="216122" y="15681"/>
                  </a:lnTo>
                  <a:cubicBezTo>
                    <a:pt x="195929" y="6251"/>
                    <a:pt x="176593" y="1013"/>
                    <a:pt x="157924" y="156"/>
                  </a:cubicBezTo>
                  <a:cubicBezTo>
                    <a:pt x="139255" y="-797"/>
                    <a:pt x="123444" y="2632"/>
                    <a:pt x="110585" y="10252"/>
                  </a:cubicBezTo>
                  <a:cubicBezTo>
                    <a:pt x="100489" y="16157"/>
                    <a:pt x="94393" y="22730"/>
                    <a:pt x="92297" y="30064"/>
                  </a:cubicBezTo>
                  <a:cubicBezTo>
                    <a:pt x="94202" y="37494"/>
                    <a:pt x="99060" y="46257"/>
                    <a:pt x="106775" y="56353"/>
                  </a:cubicBezTo>
                  <a:lnTo>
                    <a:pt x="112395" y="63592"/>
                  </a:lnTo>
                  <a:lnTo>
                    <a:pt x="112395" y="76927"/>
                  </a:lnTo>
                  <a:cubicBezTo>
                    <a:pt x="112395" y="76927"/>
                    <a:pt x="70866" y="101406"/>
                    <a:pt x="70866" y="101406"/>
                  </a:cubicBezTo>
                  <a:cubicBezTo>
                    <a:pt x="62770" y="96072"/>
                    <a:pt x="54578" y="89500"/>
                    <a:pt x="46482" y="81404"/>
                  </a:cubicBezTo>
                  <a:cubicBezTo>
                    <a:pt x="38386" y="73307"/>
                    <a:pt x="32290" y="65973"/>
                    <a:pt x="28289" y="59211"/>
                  </a:cubicBezTo>
                  <a:lnTo>
                    <a:pt x="0" y="75879"/>
                  </a:lnTo>
                  <a:cubicBezTo>
                    <a:pt x="9430" y="86452"/>
                    <a:pt x="22574" y="96644"/>
                    <a:pt x="39338" y="106645"/>
                  </a:cubicBezTo>
                  <a:lnTo>
                    <a:pt x="39338" y="119980"/>
                  </a:lnTo>
                  <a:cubicBezTo>
                    <a:pt x="39338" y="119980"/>
                    <a:pt x="23908" y="129124"/>
                    <a:pt x="23908" y="129124"/>
                  </a:cubicBezTo>
                  <a:lnTo>
                    <a:pt x="30956" y="133124"/>
                  </a:lnTo>
                  <a:lnTo>
                    <a:pt x="58388" y="116932"/>
                  </a:lnTo>
                  <a:cubicBezTo>
                    <a:pt x="78867" y="126648"/>
                    <a:pt x="98584" y="131886"/>
                    <a:pt x="117634" y="132744"/>
                  </a:cubicBezTo>
                  <a:cubicBezTo>
                    <a:pt x="136684" y="133601"/>
                    <a:pt x="153257" y="129886"/>
                    <a:pt x="167545" y="121504"/>
                  </a:cubicBezTo>
                  <a:cubicBezTo>
                    <a:pt x="175450" y="116932"/>
                    <a:pt x="180499" y="111884"/>
                    <a:pt x="182975" y="106359"/>
                  </a:cubicBezTo>
                  <a:cubicBezTo>
                    <a:pt x="183356" y="105597"/>
                    <a:pt x="183547" y="104835"/>
                    <a:pt x="183832" y="104073"/>
                  </a:cubicBezTo>
                  <a:cubicBezTo>
                    <a:pt x="183547" y="103025"/>
                    <a:pt x="183166" y="101882"/>
                    <a:pt x="182785" y="100740"/>
                  </a:cubicBezTo>
                  <a:cubicBezTo>
                    <a:pt x="180213" y="93596"/>
                    <a:pt x="173546" y="83023"/>
                    <a:pt x="162592" y="69021"/>
                  </a:cubicBezTo>
                  <a:lnTo>
                    <a:pt x="162592" y="55686"/>
                  </a:lnTo>
                  <a:cubicBezTo>
                    <a:pt x="162592" y="55686"/>
                    <a:pt x="202025" y="32445"/>
                    <a:pt x="202025" y="32445"/>
                  </a:cubicBezTo>
                  <a:cubicBezTo>
                    <a:pt x="215646" y="41684"/>
                    <a:pt x="226600" y="51972"/>
                    <a:pt x="235077" y="63401"/>
                  </a:cubicBezTo>
                  <a:lnTo>
                    <a:pt x="270510" y="54448"/>
                  </a:lnTo>
                  <a:cubicBezTo>
                    <a:pt x="261652" y="44637"/>
                    <a:pt x="249936" y="35207"/>
                    <a:pt x="235458" y="26254"/>
                  </a:cubicBezTo>
                  <a:close/>
                  <a:moveTo>
                    <a:pt x="129635" y="105502"/>
                  </a:moveTo>
                  <a:cubicBezTo>
                    <a:pt x="129635" y="108264"/>
                    <a:pt x="127921" y="110550"/>
                    <a:pt x="124682" y="112455"/>
                  </a:cubicBezTo>
                  <a:cubicBezTo>
                    <a:pt x="116205" y="117408"/>
                    <a:pt x="104775" y="117027"/>
                    <a:pt x="90392" y="111217"/>
                  </a:cubicBezTo>
                  <a:lnTo>
                    <a:pt x="90392" y="97882"/>
                  </a:lnTo>
                  <a:cubicBezTo>
                    <a:pt x="90392" y="97882"/>
                    <a:pt x="123730" y="78261"/>
                    <a:pt x="123730" y="78261"/>
                  </a:cubicBezTo>
                  <a:cubicBezTo>
                    <a:pt x="127159" y="83404"/>
                    <a:pt x="129064" y="87690"/>
                    <a:pt x="129540" y="90929"/>
                  </a:cubicBezTo>
                  <a:cubicBezTo>
                    <a:pt x="129540" y="91405"/>
                    <a:pt x="129635" y="91881"/>
                    <a:pt x="129540" y="92357"/>
                  </a:cubicBezTo>
                  <a:lnTo>
                    <a:pt x="129540" y="105502"/>
                  </a:lnTo>
                  <a:close/>
                  <a:moveTo>
                    <a:pt x="182880" y="35207"/>
                  </a:moveTo>
                  <a:lnTo>
                    <a:pt x="151352" y="53781"/>
                  </a:lnTo>
                  <a:cubicBezTo>
                    <a:pt x="147828" y="48733"/>
                    <a:pt x="146018" y="44542"/>
                    <a:pt x="145828" y="41494"/>
                  </a:cubicBezTo>
                  <a:lnTo>
                    <a:pt x="145828" y="28159"/>
                  </a:lnTo>
                  <a:cubicBezTo>
                    <a:pt x="145542" y="25111"/>
                    <a:pt x="147352" y="22349"/>
                    <a:pt x="151352" y="20063"/>
                  </a:cubicBezTo>
                  <a:cubicBezTo>
                    <a:pt x="158877" y="15586"/>
                    <a:pt x="169450" y="16157"/>
                    <a:pt x="182785" y="21873"/>
                  </a:cubicBezTo>
                  <a:lnTo>
                    <a:pt x="182785" y="35207"/>
                  </a:lnTo>
                  <a:close/>
                </a:path>
              </a:pathLst>
            </a:custGeom>
            <a:solidFill>
              <a:srgbClr val="FFC7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 name="Google Shape;123;p4"/>
            <p:cNvSpPr/>
            <p:nvPr/>
          </p:nvSpPr>
          <p:spPr>
            <a:xfrm>
              <a:off x="4857181" y="3492263"/>
              <a:ext cx="31527" cy="31813"/>
            </a:xfrm>
            <a:custGeom>
              <a:avLst/>
              <a:gdLst/>
              <a:ahLst/>
              <a:cxnLst/>
              <a:rect l="l" t="t" r="r" b="b"/>
              <a:pathLst>
                <a:path w="31527" h="31813" extrusionOk="0">
                  <a:moveTo>
                    <a:pt x="31433" y="0"/>
                  </a:moveTo>
                  <a:lnTo>
                    <a:pt x="31528" y="13335"/>
                  </a:lnTo>
                  <a:lnTo>
                    <a:pt x="0" y="31813"/>
                  </a:lnTo>
                  <a:lnTo>
                    <a:pt x="0" y="18479"/>
                  </a:lnTo>
                  <a:lnTo>
                    <a:pt x="16383" y="8858"/>
                  </a:lnTo>
                  <a:lnTo>
                    <a:pt x="31433"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 name="Google Shape;124;p4"/>
            <p:cNvSpPr/>
            <p:nvPr/>
          </p:nvSpPr>
          <p:spPr>
            <a:xfrm>
              <a:off x="4851752" y="3498454"/>
              <a:ext cx="5429" cy="25622"/>
            </a:xfrm>
            <a:custGeom>
              <a:avLst/>
              <a:gdLst/>
              <a:ahLst/>
              <a:cxnLst/>
              <a:rect l="l" t="t" r="r" b="b"/>
              <a:pathLst>
                <a:path w="5429" h="25622" extrusionOk="0">
                  <a:moveTo>
                    <a:pt x="5429" y="12287"/>
                  </a:moveTo>
                  <a:lnTo>
                    <a:pt x="5429" y="25622"/>
                  </a:lnTo>
                  <a:cubicBezTo>
                    <a:pt x="2000" y="20574"/>
                    <a:pt x="190" y="16383"/>
                    <a:pt x="0" y="13335"/>
                  </a:cubicBezTo>
                  <a:lnTo>
                    <a:pt x="0" y="0"/>
                  </a:lnTo>
                  <a:cubicBezTo>
                    <a:pt x="0" y="2000"/>
                    <a:pt x="857" y="4572"/>
                    <a:pt x="2476" y="7429"/>
                  </a:cubicBezTo>
                  <a:cubicBezTo>
                    <a:pt x="3238" y="8954"/>
                    <a:pt x="4286" y="10478"/>
                    <a:pt x="5429" y="121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 name="Google Shape;125;p4"/>
            <p:cNvSpPr/>
            <p:nvPr/>
          </p:nvSpPr>
          <p:spPr>
            <a:xfrm>
              <a:off x="4796221" y="3562653"/>
              <a:ext cx="39242" cy="23537"/>
            </a:xfrm>
            <a:custGeom>
              <a:avLst/>
              <a:gdLst/>
              <a:ahLst/>
              <a:cxnLst/>
              <a:rect l="l" t="t" r="r" b="b"/>
              <a:pathLst>
                <a:path w="39242" h="23537" extrusionOk="0">
                  <a:moveTo>
                    <a:pt x="39148" y="0"/>
                  </a:moveTo>
                  <a:lnTo>
                    <a:pt x="39148" y="13145"/>
                  </a:lnTo>
                  <a:cubicBezTo>
                    <a:pt x="39148" y="15907"/>
                    <a:pt x="37529" y="18193"/>
                    <a:pt x="34290" y="20098"/>
                  </a:cubicBezTo>
                  <a:cubicBezTo>
                    <a:pt x="25813" y="25051"/>
                    <a:pt x="14383" y="24670"/>
                    <a:pt x="0" y="18860"/>
                  </a:cubicBezTo>
                  <a:lnTo>
                    <a:pt x="0" y="5525"/>
                  </a:lnTo>
                  <a:cubicBezTo>
                    <a:pt x="5525" y="7811"/>
                    <a:pt x="10573" y="9239"/>
                    <a:pt x="15335" y="9811"/>
                  </a:cubicBezTo>
                  <a:cubicBezTo>
                    <a:pt x="22765" y="10859"/>
                    <a:pt x="29051" y="9811"/>
                    <a:pt x="34290" y="6763"/>
                  </a:cubicBezTo>
                  <a:cubicBezTo>
                    <a:pt x="35338" y="6191"/>
                    <a:pt x="36195" y="5525"/>
                    <a:pt x="36862" y="4953"/>
                  </a:cubicBezTo>
                  <a:cubicBezTo>
                    <a:pt x="38386" y="3524"/>
                    <a:pt x="39243" y="1810"/>
                    <a:pt x="39243" y="0"/>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 name="Google Shape;126;p4"/>
            <p:cNvSpPr/>
            <p:nvPr/>
          </p:nvSpPr>
          <p:spPr>
            <a:xfrm>
              <a:off x="4733843" y="3516076"/>
              <a:ext cx="84" cy="13334"/>
            </a:xfrm>
            <a:custGeom>
              <a:avLst/>
              <a:gdLst/>
              <a:ahLst/>
              <a:cxnLst/>
              <a:rect l="l" t="t" r="r" b="b"/>
              <a:pathLst>
                <a:path w="84" h="13334" extrusionOk="0">
                  <a:moveTo>
                    <a:pt x="85" y="0"/>
                  </a:moveTo>
                  <a:lnTo>
                    <a:pt x="85" y="13335"/>
                  </a:lnTo>
                  <a:cubicBezTo>
                    <a:pt x="-106" y="12001"/>
                    <a:pt x="85" y="0"/>
                    <a:pt x="85" y="0"/>
                  </a:cubicBezTo>
                  <a:close/>
                </a:path>
              </a:pathLst>
            </a:custGeom>
            <a:gradFill>
              <a:gsLst>
                <a:gs pos="0">
                  <a:srgbClr val="07C3B7"/>
                </a:gs>
                <a:gs pos="44000">
                  <a:srgbClr val="346485"/>
                </a:gs>
                <a:gs pos="100000">
                  <a:srgbClr val="292375"/>
                </a:gs>
              </a:gsLst>
              <a:lin ang="1150579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7" name="Google Shape;127;p4"/>
            <p:cNvSpPr/>
            <p:nvPr/>
          </p:nvSpPr>
          <p:spPr>
            <a:xfrm>
              <a:off x="4591433" y="3439209"/>
              <a:ext cx="598074" cy="243848"/>
            </a:xfrm>
            <a:custGeom>
              <a:avLst/>
              <a:gdLst/>
              <a:ahLst/>
              <a:cxnLst/>
              <a:rect l="l" t="t" r="r" b="b"/>
              <a:pathLst>
                <a:path w="598074" h="243848" extrusionOk="0">
                  <a:moveTo>
                    <a:pt x="598075" y="67532"/>
                  </a:moveTo>
                  <a:lnTo>
                    <a:pt x="597789" y="67532"/>
                  </a:lnTo>
                  <a:cubicBezTo>
                    <a:pt x="595979" y="109919"/>
                    <a:pt x="567404" y="159258"/>
                    <a:pt x="511873" y="191929"/>
                  </a:cubicBezTo>
                  <a:cubicBezTo>
                    <a:pt x="395859" y="260223"/>
                    <a:pt x="206693" y="261271"/>
                    <a:pt x="89154" y="194310"/>
                  </a:cubicBezTo>
                  <a:cubicBezTo>
                    <a:pt x="32956" y="162306"/>
                    <a:pt x="3429" y="120491"/>
                    <a:pt x="571" y="78105"/>
                  </a:cubicBezTo>
                  <a:lnTo>
                    <a:pt x="381" y="78105"/>
                  </a:lnTo>
                  <a:lnTo>
                    <a:pt x="381" y="74866"/>
                  </a:lnTo>
                  <a:cubicBezTo>
                    <a:pt x="381" y="73057"/>
                    <a:pt x="381" y="71056"/>
                    <a:pt x="381" y="69247"/>
                  </a:cubicBezTo>
                  <a:lnTo>
                    <a:pt x="0" y="3620"/>
                  </a:lnTo>
                  <a:cubicBezTo>
                    <a:pt x="2381" y="46387"/>
                    <a:pt x="32004" y="88773"/>
                    <a:pt x="88773" y="121063"/>
                  </a:cubicBezTo>
                  <a:cubicBezTo>
                    <a:pt x="206312" y="188023"/>
                    <a:pt x="395478" y="186976"/>
                    <a:pt x="511397" y="118681"/>
                  </a:cubicBezTo>
                  <a:cubicBezTo>
                    <a:pt x="567500" y="85630"/>
                    <a:pt x="596170" y="42958"/>
                    <a:pt x="597503" y="0"/>
                  </a:cubicBezTo>
                  <a:lnTo>
                    <a:pt x="597694" y="0"/>
                  </a:lnTo>
                  <a:lnTo>
                    <a:pt x="598075" y="675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8" name="Google Shape;128;p4"/>
            <p:cNvSpPr/>
            <p:nvPr/>
          </p:nvSpPr>
          <p:spPr>
            <a:xfrm>
              <a:off x="4591381" y="3263547"/>
              <a:ext cx="597706" cy="346262"/>
            </a:xfrm>
            <a:custGeom>
              <a:avLst/>
              <a:gdLst/>
              <a:ahLst/>
              <a:cxnLst/>
              <a:rect l="l" t="t" r="r" b="b"/>
              <a:pathLst>
                <a:path w="597706" h="346262" extrusionOk="0">
                  <a:moveTo>
                    <a:pt x="597651" y="175662"/>
                  </a:moveTo>
                  <a:cubicBezTo>
                    <a:pt x="596413" y="218619"/>
                    <a:pt x="567742" y="261291"/>
                    <a:pt x="511545" y="294343"/>
                  </a:cubicBezTo>
                  <a:cubicBezTo>
                    <a:pt x="395626" y="362637"/>
                    <a:pt x="206459" y="363685"/>
                    <a:pt x="88921" y="296724"/>
                  </a:cubicBezTo>
                  <a:cubicBezTo>
                    <a:pt x="32152" y="264435"/>
                    <a:pt x="2529" y="222048"/>
                    <a:pt x="148" y="179281"/>
                  </a:cubicBezTo>
                  <a:lnTo>
                    <a:pt x="148" y="178995"/>
                  </a:lnTo>
                  <a:cubicBezTo>
                    <a:pt x="-2329" y="133371"/>
                    <a:pt x="26341" y="87079"/>
                    <a:pt x="86158" y="51932"/>
                  </a:cubicBezTo>
                  <a:cubicBezTo>
                    <a:pt x="202173" y="-16362"/>
                    <a:pt x="391340" y="-17410"/>
                    <a:pt x="508878" y="49455"/>
                  </a:cubicBezTo>
                  <a:cubicBezTo>
                    <a:pt x="569457" y="84031"/>
                    <a:pt x="599175" y="129846"/>
                    <a:pt x="597651" y="175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9" name="Google Shape;129;p4"/>
            <p:cNvSpPr/>
            <p:nvPr/>
          </p:nvSpPr>
          <p:spPr>
            <a:xfrm>
              <a:off x="4658202" y="3302340"/>
              <a:ext cx="464073" cy="268690"/>
            </a:xfrm>
            <a:custGeom>
              <a:avLst/>
              <a:gdLst/>
              <a:ahLst/>
              <a:cxnLst/>
              <a:rect l="l" t="t" r="r" b="b"/>
              <a:pathLst>
                <a:path w="464073" h="268690" extrusionOk="0">
                  <a:moveTo>
                    <a:pt x="463773" y="140679"/>
                  </a:moveTo>
                  <a:cubicBezTo>
                    <a:pt x="461011" y="172493"/>
                    <a:pt x="438818" y="203830"/>
                    <a:pt x="397193" y="228404"/>
                  </a:cubicBezTo>
                  <a:cubicBezTo>
                    <a:pt x="307182" y="281363"/>
                    <a:pt x="160307" y="282221"/>
                    <a:pt x="69057" y="230309"/>
                  </a:cubicBezTo>
                  <a:cubicBezTo>
                    <a:pt x="26481" y="206116"/>
                    <a:pt x="3621" y="174683"/>
                    <a:pt x="382" y="142584"/>
                  </a:cubicBezTo>
                  <a:cubicBezTo>
                    <a:pt x="-3237" y="105913"/>
                    <a:pt x="18860" y="68575"/>
                    <a:pt x="66867" y="40286"/>
                  </a:cubicBezTo>
                  <a:cubicBezTo>
                    <a:pt x="156878" y="-12673"/>
                    <a:pt x="303753" y="-13531"/>
                    <a:pt x="395003" y="38381"/>
                  </a:cubicBezTo>
                  <a:cubicBezTo>
                    <a:pt x="444057" y="66289"/>
                    <a:pt x="467012" y="103817"/>
                    <a:pt x="463773" y="140679"/>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0" name="Google Shape;130;p4"/>
            <p:cNvSpPr/>
            <p:nvPr/>
          </p:nvSpPr>
          <p:spPr>
            <a:xfrm>
              <a:off x="4658585" y="3322342"/>
              <a:ext cx="463391" cy="254116"/>
            </a:xfrm>
            <a:custGeom>
              <a:avLst/>
              <a:gdLst/>
              <a:ahLst/>
              <a:cxnLst/>
              <a:rect l="l" t="t" r="r" b="b"/>
              <a:pathLst>
                <a:path w="463391" h="254116" extrusionOk="0">
                  <a:moveTo>
                    <a:pt x="463391" y="126106"/>
                  </a:moveTo>
                  <a:cubicBezTo>
                    <a:pt x="460629" y="157919"/>
                    <a:pt x="438436" y="189257"/>
                    <a:pt x="396812" y="213831"/>
                  </a:cubicBezTo>
                  <a:cubicBezTo>
                    <a:pt x="306800" y="266790"/>
                    <a:pt x="159925" y="267647"/>
                    <a:pt x="68675" y="215736"/>
                  </a:cubicBezTo>
                  <a:cubicBezTo>
                    <a:pt x="26099" y="191543"/>
                    <a:pt x="3239" y="160110"/>
                    <a:pt x="0" y="128011"/>
                  </a:cubicBezTo>
                  <a:cubicBezTo>
                    <a:pt x="2762" y="96197"/>
                    <a:pt x="24956" y="64860"/>
                    <a:pt x="66580" y="40286"/>
                  </a:cubicBezTo>
                  <a:cubicBezTo>
                    <a:pt x="156591" y="-12673"/>
                    <a:pt x="303467" y="-13531"/>
                    <a:pt x="394716" y="38381"/>
                  </a:cubicBezTo>
                  <a:cubicBezTo>
                    <a:pt x="437293" y="62574"/>
                    <a:pt x="460153" y="94102"/>
                    <a:pt x="463391" y="126106"/>
                  </a:cubicBezTo>
                  <a:close/>
                </a:path>
              </a:pathLst>
            </a:custGeom>
            <a:solidFill>
              <a:srgbClr val="FFD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1" name="Google Shape;131;p4"/>
            <p:cNvSpPr/>
            <p:nvPr/>
          </p:nvSpPr>
          <p:spPr>
            <a:xfrm>
              <a:off x="4746215" y="3356849"/>
              <a:ext cx="277749" cy="146367"/>
            </a:xfrm>
            <a:custGeom>
              <a:avLst/>
              <a:gdLst/>
              <a:ahLst/>
              <a:cxnLst/>
              <a:rect l="l" t="t" r="r" b="b"/>
              <a:pathLst>
                <a:path w="277749" h="146367" extrusionOk="0">
                  <a:moveTo>
                    <a:pt x="242602" y="39307"/>
                  </a:moveTo>
                  <a:lnTo>
                    <a:pt x="242602" y="25971"/>
                  </a:lnTo>
                  <a:cubicBezTo>
                    <a:pt x="242602" y="25971"/>
                    <a:pt x="250984" y="20923"/>
                    <a:pt x="250984" y="20923"/>
                  </a:cubicBezTo>
                  <a:lnTo>
                    <a:pt x="243935" y="16923"/>
                  </a:lnTo>
                  <a:lnTo>
                    <a:pt x="223456" y="29020"/>
                  </a:lnTo>
                  <a:lnTo>
                    <a:pt x="223456" y="15685"/>
                  </a:lnTo>
                  <a:cubicBezTo>
                    <a:pt x="203168" y="6255"/>
                    <a:pt x="183832" y="1111"/>
                    <a:pt x="165163" y="159"/>
                  </a:cubicBezTo>
                  <a:cubicBezTo>
                    <a:pt x="146495" y="-794"/>
                    <a:pt x="130683" y="2540"/>
                    <a:pt x="117824" y="10160"/>
                  </a:cubicBezTo>
                  <a:cubicBezTo>
                    <a:pt x="105728" y="17304"/>
                    <a:pt x="99346" y="25400"/>
                    <a:pt x="98679" y="34449"/>
                  </a:cubicBezTo>
                  <a:cubicBezTo>
                    <a:pt x="98488" y="37116"/>
                    <a:pt x="98774" y="40069"/>
                    <a:pt x="99631" y="43307"/>
                  </a:cubicBezTo>
                  <a:cubicBezTo>
                    <a:pt x="101537" y="50736"/>
                    <a:pt x="106394" y="59500"/>
                    <a:pt x="114110" y="69596"/>
                  </a:cubicBezTo>
                  <a:lnTo>
                    <a:pt x="119729" y="76835"/>
                  </a:lnTo>
                  <a:lnTo>
                    <a:pt x="119729" y="90170"/>
                  </a:lnTo>
                  <a:cubicBezTo>
                    <a:pt x="119729" y="90170"/>
                    <a:pt x="78200" y="114649"/>
                    <a:pt x="78200" y="114649"/>
                  </a:cubicBezTo>
                  <a:cubicBezTo>
                    <a:pt x="70104" y="109315"/>
                    <a:pt x="61913" y="102743"/>
                    <a:pt x="53721" y="94647"/>
                  </a:cubicBezTo>
                  <a:cubicBezTo>
                    <a:pt x="45625" y="86551"/>
                    <a:pt x="39529" y="79216"/>
                    <a:pt x="35528" y="72453"/>
                  </a:cubicBezTo>
                  <a:lnTo>
                    <a:pt x="35528" y="59119"/>
                  </a:lnTo>
                  <a:cubicBezTo>
                    <a:pt x="35528" y="59119"/>
                    <a:pt x="0" y="79978"/>
                    <a:pt x="0" y="79978"/>
                  </a:cubicBezTo>
                  <a:cubicBezTo>
                    <a:pt x="2096" y="83026"/>
                    <a:pt x="4572" y="86074"/>
                    <a:pt x="7239" y="89122"/>
                  </a:cubicBezTo>
                  <a:cubicBezTo>
                    <a:pt x="16669" y="99695"/>
                    <a:pt x="29813" y="109887"/>
                    <a:pt x="46577" y="119888"/>
                  </a:cubicBezTo>
                  <a:lnTo>
                    <a:pt x="46577" y="133223"/>
                  </a:lnTo>
                  <a:cubicBezTo>
                    <a:pt x="46577" y="133223"/>
                    <a:pt x="31147" y="142367"/>
                    <a:pt x="31147" y="142367"/>
                  </a:cubicBezTo>
                  <a:lnTo>
                    <a:pt x="38195" y="146368"/>
                  </a:lnTo>
                  <a:lnTo>
                    <a:pt x="65627" y="130175"/>
                  </a:lnTo>
                  <a:cubicBezTo>
                    <a:pt x="86106" y="139891"/>
                    <a:pt x="105823" y="145129"/>
                    <a:pt x="124873" y="145987"/>
                  </a:cubicBezTo>
                  <a:cubicBezTo>
                    <a:pt x="143923" y="146844"/>
                    <a:pt x="160496" y="143129"/>
                    <a:pt x="174784" y="134747"/>
                  </a:cubicBezTo>
                  <a:cubicBezTo>
                    <a:pt x="182689" y="130175"/>
                    <a:pt x="187738" y="125127"/>
                    <a:pt x="190214" y="119602"/>
                  </a:cubicBezTo>
                  <a:cubicBezTo>
                    <a:pt x="190595" y="118840"/>
                    <a:pt x="190786" y="118078"/>
                    <a:pt x="191071" y="117316"/>
                  </a:cubicBezTo>
                  <a:cubicBezTo>
                    <a:pt x="190786" y="116269"/>
                    <a:pt x="190405" y="115126"/>
                    <a:pt x="190024" y="113983"/>
                  </a:cubicBezTo>
                  <a:cubicBezTo>
                    <a:pt x="187452" y="106839"/>
                    <a:pt x="180785" y="96266"/>
                    <a:pt x="169831" y="82264"/>
                  </a:cubicBezTo>
                  <a:lnTo>
                    <a:pt x="169831" y="68929"/>
                  </a:lnTo>
                  <a:cubicBezTo>
                    <a:pt x="169831" y="68929"/>
                    <a:pt x="209264" y="45688"/>
                    <a:pt x="209264" y="45688"/>
                  </a:cubicBezTo>
                  <a:cubicBezTo>
                    <a:pt x="222885" y="54928"/>
                    <a:pt x="233839" y="65215"/>
                    <a:pt x="242316" y="76645"/>
                  </a:cubicBezTo>
                  <a:lnTo>
                    <a:pt x="277749" y="67691"/>
                  </a:lnTo>
                  <a:cubicBezTo>
                    <a:pt x="268891" y="57880"/>
                    <a:pt x="257175" y="48451"/>
                    <a:pt x="242697" y="39497"/>
                  </a:cubicBezTo>
                  <a:close/>
                  <a:moveTo>
                    <a:pt x="136970" y="118840"/>
                  </a:moveTo>
                  <a:cubicBezTo>
                    <a:pt x="136970" y="121603"/>
                    <a:pt x="135255" y="123888"/>
                    <a:pt x="132017" y="125794"/>
                  </a:cubicBezTo>
                  <a:cubicBezTo>
                    <a:pt x="123539" y="130746"/>
                    <a:pt x="112109" y="130366"/>
                    <a:pt x="97727" y="124555"/>
                  </a:cubicBezTo>
                  <a:lnTo>
                    <a:pt x="97727" y="111220"/>
                  </a:lnTo>
                  <a:cubicBezTo>
                    <a:pt x="97727" y="111220"/>
                    <a:pt x="131064" y="91599"/>
                    <a:pt x="131064" y="91599"/>
                  </a:cubicBezTo>
                  <a:cubicBezTo>
                    <a:pt x="134493" y="96742"/>
                    <a:pt x="136398" y="101028"/>
                    <a:pt x="136874" y="104267"/>
                  </a:cubicBezTo>
                  <a:cubicBezTo>
                    <a:pt x="136874" y="104743"/>
                    <a:pt x="136970" y="105220"/>
                    <a:pt x="136874" y="105696"/>
                  </a:cubicBezTo>
                  <a:lnTo>
                    <a:pt x="136874" y="118840"/>
                  </a:lnTo>
                  <a:close/>
                  <a:moveTo>
                    <a:pt x="190214" y="48546"/>
                  </a:moveTo>
                  <a:lnTo>
                    <a:pt x="158687" y="67120"/>
                  </a:lnTo>
                  <a:cubicBezTo>
                    <a:pt x="155162" y="62071"/>
                    <a:pt x="153353" y="57880"/>
                    <a:pt x="153162" y="54832"/>
                  </a:cubicBezTo>
                  <a:lnTo>
                    <a:pt x="153162" y="41497"/>
                  </a:lnTo>
                  <a:cubicBezTo>
                    <a:pt x="152876" y="38449"/>
                    <a:pt x="154686" y="35687"/>
                    <a:pt x="158687" y="33401"/>
                  </a:cubicBezTo>
                  <a:cubicBezTo>
                    <a:pt x="166211" y="28924"/>
                    <a:pt x="176784" y="29496"/>
                    <a:pt x="190119" y="35211"/>
                  </a:cubicBezTo>
                  <a:lnTo>
                    <a:pt x="190119" y="48546"/>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2" name="Google Shape;132;p4"/>
            <p:cNvSpPr/>
            <p:nvPr/>
          </p:nvSpPr>
          <p:spPr>
            <a:xfrm>
              <a:off x="4969576" y="3360437"/>
              <a:ext cx="39147" cy="25431"/>
            </a:xfrm>
            <a:custGeom>
              <a:avLst/>
              <a:gdLst/>
              <a:ahLst/>
              <a:cxnLst/>
              <a:rect l="l" t="t" r="r" b="b"/>
              <a:pathLst>
                <a:path w="39147" h="25431" extrusionOk="0">
                  <a:moveTo>
                    <a:pt x="39148" y="10668"/>
                  </a:moveTo>
                  <a:lnTo>
                    <a:pt x="27622" y="17431"/>
                  </a:lnTo>
                  <a:lnTo>
                    <a:pt x="20574" y="13430"/>
                  </a:lnTo>
                  <a:lnTo>
                    <a:pt x="95" y="25432"/>
                  </a:lnTo>
                  <a:lnTo>
                    <a:pt x="0" y="12097"/>
                  </a:lnTo>
                  <a:lnTo>
                    <a:pt x="20479" y="0"/>
                  </a:lnTo>
                  <a:lnTo>
                    <a:pt x="39148" y="10668"/>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3" name="Google Shape;133;p4"/>
            <p:cNvSpPr/>
            <p:nvPr/>
          </p:nvSpPr>
          <p:spPr>
            <a:xfrm>
              <a:off x="4988912" y="3382821"/>
              <a:ext cx="43719" cy="41529"/>
            </a:xfrm>
            <a:custGeom>
              <a:avLst/>
              <a:gdLst/>
              <a:ahLst/>
              <a:cxnLst/>
              <a:rect l="l" t="t" r="r" b="b"/>
              <a:pathLst>
                <a:path w="43719" h="41529" extrusionOk="0">
                  <a:moveTo>
                    <a:pt x="43720" y="39338"/>
                  </a:moveTo>
                  <a:lnTo>
                    <a:pt x="35052" y="41529"/>
                  </a:lnTo>
                  <a:cubicBezTo>
                    <a:pt x="26194" y="31718"/>
                    <a:pt x="14478" y="22288"/>
                    <a:pt x="0" y="13335"/>
                  </a:cubicBezTo>
                  <a:lnTo>
                    <a:pt x="0" y="0"/>
                  </a:lnTo>
                  <a:cubicBezTo>
                    <a:pt x="3715" y="2381"/>
                    <a:pt x="7239" y="4667"/>
                    <a:pt x="10573" y="7049"/>
                  </a:cubicBezTo>
                  <a:cubicBezTo>
                    <a:pt x="25051" y="17336"/>
                    <a:pt x="36100" y="28099"/>
                    <a:pt x="43720" y="39338"/>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4" name="Google Shape;134;p4"/>
            <p:cNvSpPr/>
            <p:nvPr/>
          </p:nvSpPr>
          <p:spPr>
            <a:xfrm>
              <a:off x="4916046" y="3425683"/>
              <a:ext cx="22065" cy="48387"/>
            </a:xfrm>
            <a:custGeom>
              <a:avLst/>
              <a:gdLst/>
              <a:ahLst/>
              <a:cxnLst/>
              <a:rect l="l" t="t" r="r" b="b"/>
              <a:pathLst>
                <a:path w="22065" h="48387" extrusionOk="0">
                  <a:moveTo>
                    <a:pt x="21241" y="48387"/>
                  </a:moveTo>
                  <a:cubicBezTo>
                    <a:pt x="20955" y="47339"/>
                    <a:pt x="20574" y="46196"/>
                    <a:pt x="20193" y="45053"/>
                  </a:cubicBezTo>
                  <a:cubicBezTo>
                    <a:pt x="17621" y="37910"/>
                    <a:pt x="10954" y="27337"/>
                    <a:pt x="0" y="13335"/>
                  </a:cubicBezTo>
                  <a:lnTo>
                    <a:pt x="0" y="0"/>
                  </a:lnTo>
                  <a:cubicBezTo>
                    <a:pt x="2476" y="3238"/>
                    <a:pt x="4763" y="6382"/>
                    <a:pt x="6858" y="9239"/>
                  </a:cubicBezTo>
                  <a:cubicBezTo>
                    <a:pt x="13811" y="18764"/>
                    <a:pt x="18192" y="26289"/>
                    <a:pt x="20098" y="31718"/>
                  </a:cubicBezTo>
                  <a:cubicBezTo>
                    <a:pt x="22288" y="37910"/>
                    <a:pt x="22669" y="43434"/>
                    <a:pt x="21145" y="482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5" name="Google Shape;135;p4"/>
            <p:cNvSpPr/>
            <p:nvPr/>
          </p:nvSpPr>
          <p:spPr>
            <a:xfrm>
              <a:off x="4824320" y="3433684"/>
              <a:ext cx="41624" cy="37719"/>
            </a:xfrm>
            <a:custGeom>
              <a:avLst/>
              <a:gdLst/>
              <a:ahLst/>
              <a:cxnLst/>
              <a:rect l="l" t="t" r="r" b="b"/>
              <a:pathLst>
                <a:path w="41624" h="37719" extrusionOk="0">
                  <a:moveTo>
                    <a:pt x="41529" y="0"/>
                  </a:moveTo>
                  <a:lnTo>
                    <a:pt x="41624" y="13240"/>
                  </a:lnTo>
                  <a:lnTo>
                    <a:pt x="0" y="37719"/>
                  </a:lnTo>
                  <a:lnTo>
                    <a:pt x="0" y="24479"/>
                  </a:lnTo>
                  <a:lnTo>
                    <a:pt x="34576" y="4096"/>
                  </a:lnTo>
                  <a:lnTo>
                    <a:pt x="41529"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6" name="Google Shape;136;p4"/>
            <p:cNvSpPr/>
            <p:nvPr/>
          </p:nvSpPr>
          <p:spPr>
            <a:xfrm>
              <a:off x="4781743" y="3415968"/>
              <a:ext cx="42576" cy="55530"/>
            </a:xfrm>
            <a:custGeom>
              <a:avLst/>
              <a:gdLst/>
              <a:ahLst/>
              <a:cxnLst/>
              <a:rect l="l" t="t" r="r" b="b"/>
              <a:pathLst>
                <a:path w="42576" h="55530" extrusionOk="0">
                  <a:moveTo>
                    <a:pt x="42577" y="42196"/>
                  </a:moveTo>
                  <a:lnTo>
                    <a:pt x="42577" y="55531"/>
                  </a:lnTo>
                  <a:cubicBezTo>
                    <a:pt x="34576" y="50197"/>
                    <a:pt x="26384" y="43624"/>
                    <a:pt x="18193" y="35528"/>
                  </a:cubicBezTo>
                  <a:cubicBezTo>
                    <a:pt x="10096" y="27432"/>
                    <a:pt x="4000" y="20098"/>
                    <a:pt x="0" y="13335"/>
                  </a:cubicBezTo>
                  <a:lnTo>
                    <a:pt x="0" y="0"/>
                  </a:lnTo>
                  <a:cubicBezTo>
                    <a:pt x="4000" y="6763"/>
                    <a:pt x="10096" y="14097"/>
                    <a:pt x="18193" y="22193"/>
                  </a:cubicBezTo>
                  <a:cubicBezTo>
                    <a:pt x="26384" y="30194"/>
                    <a:pt x="34480" y="36862"/>
                    <a:pt x="42577" y="42196"/>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7" name="Google Shape;137;p4"/>
            <p:cNvSpPr/>
            <p:nvPr/>
          </p:nvSpPr>
          <p:spPr>
            <a:xfrm>
              <a:off x="4765932" y="3476642"/>
              <a:ext cx="26955" cy="22479"/>
            </a:xfrm>
            <a:custGeom>
              <a:avLst/>
              <a:gdLst/>
              <a:ahLst/>
              <a:cxnLst/>
              <a:rect l="l" t="t" r="r" b="b"/>
              <a:pathLst>
                <a:path w="26955" h="22479" extrusionOk="0">
                  <a:moveTo>
                    <a:pt x="26861" y="0"/>
                  </a:moveTo>
                  <a:lnTo>
                    <a:pt x="26956" y="13335"/>
                  </a:lnTo>
                  <a:lnTo>
                    <a:pt x="11430" y="22479"/>
                  </a:lnTo>
                  <a:lnTo>
                    <a:pt x="0" y="15907"/>
                  </a:lnTo>
                  <a:lnTo>
                    <a:pt x="16002" y="6477"/>
                  </a:lnTo>
                  <a:lnTo>
                    <a:pt x="26861"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8" name="Google Shape;138;p4"/>
            <p:cNvSpPr/>
            <p:nvPr/>
          </p:nvSpPr>
          <p:spPr>
            <a:xfrm>
              <a:off x="4753454" y="3370187"/>
              <a:ext cx="270509" cy="133124"/>
            </a:xfrm>
            <a:custGeom>
              <a:avLst/>
              <a:gdLst/>
              <a:ahLst/>
              <a:cxnLst/>
              <a:rect l="l" t="t" r="r" b="b"/>
              <a:pathLst>
                <a:path w="270509" h="133124" extrusionOk="0">
                  <a:moveTo>
                    <a:pt x="235363" y="25969"/>
                  </a:moveTo>
                  <a:lnTo>
                    <a:pt x="235363" y="12633"/>
                  </a:lnTo>
                  <a:cubicBezTo>
                    <a:pt x="235363" y="12633"/>
                    <a:pt x="243745" y="7585"/>
                    <a:pt x="243745" y="7585"/>
                  </a:cubicBezTo>
                  <a:lnTo>
                    <a:pt x="236696" y="3585"/>
                  </a:lnTo>
                  <a:lnTo>
                    <a:pt x="216217" y="15681"/>
                  </a:lnTo>
                  <a:cubicBezTo>
                    <a:pt x="196024" y="6252"/>
                    <a:pt x="176689" y="1013"/>
                    <a:pt x="158020" y="156"/>
                  </a:cubicBezTo>
                  <a:cubicBezTo>
                    <a:pt x="139351" y="-797"/>
                    <a:pt x="123539" y="2632"/>
                    <a:pt x="110680" y="10252"/>
                  </a:cubicBezTo>
                  <a:cubicBezTo>
                    <a:pt x="100584" y="16158"/>
                    <a:pt x="94488" y="22730"/>
                    <a:pt x="92392" y="30064"/>
                  </a:cubicBezTo>
                  <a:cubicBezTo>
                    <a:pt x="94297" y="37494"/>
                    <a:pt x="99155" y="46257"/>
                    <a:pt x="106871" y="56353"/>
                  </a:cubicBezTo>
                  <a:lnTo>
                    <a:pt x="112490" y="63592"/>
                  </a:lnTo>
                  <a:lnTo>
                    <a:pt x="112490" y="76927"/>
                  </a:lnTo>
                  <a:cubicBezTo>
                    <a:pt x="112490" y="76927"/>
                    <a:pt x="70961" y="101406"/>
                    <a:pt x="70961" y="101406"/>
                  </a:cubicBezTo>
                  <a:cubicBezTo>
                    <a:pt x="62865" y="96072"/>
                    <a:pt x="54673" y="89500"/>
                    <a:pt x="46482" y="81404"/>
                  </a:cubicBezTo>
                  <a:cubicBezTo>
                    <a:pt x="38386" y="73308"/>
                    <a:pt x="32290" y="65973"/>
                    <a:pt x="28289" y="59211"/>
                  </a:cubicBezTo>
                  <a:lnTo>
                    <a:pt x="0" y="75879"/>
                  </a:lnTo>
                  <a:cubicBezTo>
                    <a:pt x="9430" y="86452"/>
                    <a:pt x="22574" y="96644"/>
                    <a:pt x="39338" y="106645"/>
                  </a:cubicBezTo>
                  <a:lnTo>
                    <a:pt x="39338" y="119980"/>
                  </a:lnTo>
                  <a:cubicBezTo>
                    <a:pt x="39338" y="119980"/>
                    <a:pt x="23908" y="129124"/>
                    <a:pt x="23908" y="129124"/>
                  </a:cubicBezTo>
                  <a:lnTo>
                    <a:pt x="30956" y="133125"/>
                  </a:lnTo>
                  <a:lnTo>
                    <a:pt x="58388" y="116932"/>
                  </a:lnTo>
                  <a:cubicBezTo>
                    <a:pt x="78867" y="126648"/>
                    <a:pt x="98584" y="131886"/>
                    <a:pt x="117634" y="132744"/>
                  </a:cubicBezTo>
                  <a:cubicBezTo>
                    <a:pt x="136684" y="133601"/>
                    <a:pt x="153257" y="129886"/>
                    <a:pt x="167545" y="121504"/>
                  </a:cubicBezTo>
                  <a:cubicBezTo>
                    <a:pt x="175450" y="116932"/>
                    <a:pt x="180499" y="111884"/>
                    <a:pt x="182975" y="106359"/>
                  </a:cubicBezTo>
                  <a:cubicBezTo>
                    <a:pt x="183356" y="105597"/>
                    <a:pt x="183547" y="104836"/>
                    <a:pt x="183832" y="104073"/>
                  </a:cubicBezTo>
                  <a:cubicBezTo>
                    <a:pt x="183547" y="103026"/>
                    <a:pt x="183166" y="101883"/>
                    <a:pt x="182785" y="100740"/>
                  </a:cubicBezTo>
                  <a:cubicBezTo>
                    <a:pt x="180213" y="93596"/>
                    <a:pt x="173546" y="83023"/>
                    <a:pt x="162592" y="69021"/>
                  </a:cubicBezTo>
                  <a:lnTo>
                    <a:pt x="162592" y="55686"/>
                  </a:lnTo>
                  <a:cubicBezTo>
                    <a:pt x="162592" y="55686"/>
                    <a:pt x="202025" y="32445"/>
                    <a:pt x="202025" y="32445"/>
                  </a:cubicBezTo>
                  <a:cubicBezTo>
                    <a:pt x="215646" y="41685"/>
                    <a:pt x="226600" y="51972"/>
                    <a:pt x="235077" y="63402"/>
                  </a:cubicBezTo>
                  <a:lnTo>
                    <a:pt x="270510" y="54448"/>
                  </a:lnTo>
                  <a:cubicBezTo>
                    <a:pt x="261652" y="44637"/>
                    <a:pt x="249936" y="35208"/>
                    <a:pt x="235458" y="26254"/>
                  </a:cubicBezTo>
                  <a:close/>
                  <a:moveTo>
                    <a:pt x="129730" y="105502"/>
                  </a:moveTo>
                  <a:cubicBezTo>
                    <a:pt x="129730" y="108264"/>
                    <a:pt x="128016" y="110550"/>
                    <a:pt x="124778" y="112455"/>
                  </a:cubicBezTo>
                  <a:cubicBezTo>
                    <a:pt x="116300" y="117408"/>
                    <a:pt x="104870" y="117027"/>
                    <a:pt x="90488" y="111217"/>
                  </a:cubicBezTo>
                  <a:lnTo>
                    <a:pt x="90488" y="97882"/>
                  </a:lnTo>
                  <a:cubicBezTo>
                    <a:pt x="90488" y="97882"/>
                    <a:pt x="123825" y="78261"/>
                    <a:pt x="123825" y="78261"/>
                  </a:cubicBezTo>
                  <a:cubicBezTo>
                    <a:pt x="127254" y="83404"/>
                    <a:pt x="129159" y="87690"/>
                    <a:pt x="129635" y="90929"/>
                  </a:cubicBezTo>
                  <a:cubicBezTo>
                    <a:pt x="129635" y="91405"/>
                    <a:pt x="129730" y="91881"/>
                    <a:pt x="129635" y="92358"/>
                  </a:cubicBezTo>
                  <a:lnTo>
                    <a:pt x="129635" y="105502"/>
                  </a:lnTo>
                  <a:close/>
                  <a:moveTo>
                    <a:pt x="182975" y="35208"/>
                  </a:moveTo>
                  <a:lnTo>
                    <a:pt x="151447" y="53781"/>
                  </a:lnTo>
                  <a:cubicBezTo>
                    <a:pt x="147923" y="48733"/>
                    <a:pt x="146113" y="44542"/>
                    <a:pt x="145923" y="41494"/>
                  </a:cubicBezTo>
                  <a:lnTo>
                    <a:pt x="145923" y="28159"/>
                  </a:lnTo>
                  <a:cubicBezTo>
                    <a:pt x="145637" y="25111"/>
                    <a:pt x="147447" y="22349"/>
                    <a:pt x="151447" y="20063"/>
                  </a:cubicBezTo>
                  <a:cubicBezTo>
                    <a:pt x="158972" y="15586"/>
                    <a:pt x="169545" y="16158"/>
                    <a:pt x="182880" y="21873"/>
                  </a:cubicBezTo>
                  <a:lnTo>
                    <a:pt x="182880" y="35208"/>
                  </a:lnTo>
                  <a:close/>
                </a:path>
              </a:pathLst>
            </a:custGeom>
            <a:solidFill>
              <a:srgbClr val="FFC7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9" name="Google Shape;139;p4"/>
            <p:cNvSpPr/>
            <p:nvPr/>
          </p:nvSpPr>
          <p:spPr>
            <a:xfrm>
              <a:off x="4904901" y="3392155"/>
              <a:ext cx="31527" cy="31813"/>
            </a:xfrm>
            <a:custGeom>
              <a:avLst/>
              <a:gdLst/>
              <a:ahLst/>
              <a:cxnLst/>
              <a:rect l="l" t="t" r="r" b="b"/>
              <a:pathLst>
                <a:path w="31527" h="31813" extrusionOk="0">
                  <a:moveTo>
                    <a:pt x="31432" y="0"/>
                  </a:moveTo>
                  <a:lnTo>
                    <a:pt x="31528" y="13335"/>
                  </a:lnTo>
                  <a:lnTo>
                    <a:pt x="0" y="31813"/>
                  </a:lnTo>
                  <a:lnTo>
                    <a:pt x="0" y="18479"/>
                  </a:lnTo>
                  <a:lnTo>
                    <a:pt x="16288" y="8858"/>
                  </a:lnTo>
                  <a:lnTo>
                    <a:pt x="31432"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0" name="Google Shape;140;p4"/>
            <p:cNvSpPr/>
            <p:nvPr/>
          </p:nvSpPr>
          <p:spPr>
            <a:xfrm>
              <a:off x="4899472" y="3398346"/>
              <a:ext cx="5429" cy="25622"/>
            </a:xfrm>
            <a:custGeom>
              <a:avLst/>
              <a:gdLst/>
              <a:ahLst/>
              <a:cxnLst/>
              <a:rect l="l" t="t" r="r" b="b"/>
              <a:pathLst>
                <a:path w="5429" h="25622" extrusionOk="0">
                  <a:moveTo>
                    <a:pt x="5429" y="12287"/>
                  </a:moveTo>
                  <a:lnTo>
                    <a:pt x="5429" y="25622"/>
                  </a:lnTo>
                  <a:cubicBezTo>
                    <a:pt x="2000" y="20574"/>
                    <a:pt x="191" y="16383"/>
                    <a:pt x="0" y="13335"/>
                  </a:cubicBezTo>
                  <a:lnTo>
                    <a:pt x="0" y="0"/>
                  </a:lnTo>
                  <a:cubicBezTo>
                    <a:pt x="0" y="2000"/>
                    <a:pt x="857" y="4572"/>
                    <a:pt x="2477" y="7429"/>
                  </a:cubicBezTo>
                  <a:cubicBezTo>
                    <a:pt x="3238" y="8954"/>
                    <a:pt x="4286" y="10478"/>
                    <a:pt x="5429" y="121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1" name="Google Shape;141;p4"/>
            <p:cNvSpPr/>
            <p:nvPr/>
          </p:nvSpPr>
          <p:spPr>
            <a:xfrm>
              <a:off x="4843941" y="3462545"/>
              <a:ext cx="39242" cy="23537"/>
            </a:xfrm>
            <a:custGeom>
              <a:avLst/>
              <a:gdLst/>
              <a:ahLst/>
              <a:cxnLst/>
              <a:rect l="l" t="t" r="r" b="b"/>
              <a:pathLst>
                <a:path w="39242" h="23537" extrusionOk="0">
                  <a:moveTo>
                    <a:pt x="39148" y="0"/>
                  </a:moveTo>
                  <a:lnTo>
                    <a:pt x="39148" y="13144"/>
                  </a:lnTo>
                  <a:cubicBezTo>
                    <a:pt x="39148" y="15907"/>
                    <a:pt x="37529" y="18192"/>
                    <a:pt x="34290" y="20098"/>
                  </a:cubicBezTo>
                  <a:cubicBezTo>
                    <a:pt x="25813" y="25051"/>
                    <a:pt x="14383" y="24670"/>
                    <a:pt x="0" y="18859"/>
                  </a:cubicBezTo>
                  <a:lnTo>
                    <a:pt x="0" y="5524"/>
                  </a:lnTo>
                  <a:cubicBezTo>
                    <a:pt x="5524" y="7810"/>
                    <a:pt x="10573" y="9239"/>
                    <a:pt x="15335" y="9811"/>
                  </a:cubicBezTo>
                  <a:cubicBezTo>
                    <a:pt x="22765" y="10858"/>
                    <a:pt x="29051" y="9811"/>
                    <a:pt x="34290" y="6763"/>
                  </a:cubicBezTo>
                  <a:cubicBezTo>
                    <a:pt x="35338" y="6191"/>
                    <a:pt x="36195" y="5524"/>
                    <a:pt x="36862" y="4953"/>
                  </a:cubicBezTo>
                  <a:cubicBezTo>
                    <a:pt x="38386" y="3524"/>
                    <a:pt x="39243" y="1809"/>
                    <a:pt x="39243" y="0"/>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2" name="Google Shape;142;p4"/>
            <p:cNvSpPr/>
            <p:nvPr/>
          </p:nvSpPr>
          <p:spPr>
            <a:xfrm>
              <a:off x="4781563" y="3415968"/>
              <a:ext cx="84" cy="13334"/>
            </a:xfrm>
            <a:custGeom>
              <a:avLst/>
              <a:gdLst/>
              <a:ahLst/>
              <a:cxnLst/>
              <a:rect l="l" t="t" r="r" b="b"/>
              <a:pathLst>
                <a:path w="84" h="13334" extrusionOk="0">
                  <a:moveTo>
                    <a:pt x="85" y="0"/>
                  </a:moveTo>
                  <a:lnTo>
                    <a:pt x="85" y="13335"/>
                  </a:lnTo>
                  <a:cubicBezTo>
                    <a:pt x="-106" y="12002"/>
                    <a:pt x="85" y="0"/>
                    <a:pt x="85" y="0"/>
                  </a:cubicBezTo>
                  <a:close/>
                </a:path>
              </a:pathLst>
            </a:custGeom>
            <a:gradFill>
              <a:gsLst>
                <a:gs pos="0">
                  <a:srgbClr val="07C3B7"/>
                </a:gs>
                <a:gs pos="44000">
                  <a:srgbClr val="346485"/>
                </a:gs>
                <a:gs pos="100000">
                  <a:srgbClr val="292375"/>
                </a:gs>
              </a:gsLst>
              <a:lin ang="1153192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3" name="Google Shape;143;p4"/>
            <p:cNvSpPr/>
            <p:nvPr/>
          </p:nvSpPr>
          <p:spPr>
            <a:xfrm>
              <a:off x="4549619" y="3336720"/>
              <a:ext cx="598074" cy="243848"/>
            </a:xfrm>
            <a:custGeom>
              <a:avLst/>
              <a:gdLst/>
              <a:ahLst/>
              <a:cxnLst/>
              <a:rect l="l" t="t" r="r" b="b"/>
              <a:pathLst>
                <a:path w="598074" h="243848" extrusionOk="0">
                  <a:moveTo>
                    <a:pt x="598075" y="67532"/>
                  </a:moveTo>
                  <a:lnTo>
                    <a:pt x="597789" y="67532"/>
                  </a:lnTo>
                  <a:cubicBezTo>
                    <a:pt x="595979" y="109919"/>
                    <a:pt x="567404" y="159258"/>
                    <a:pt x="511873" y="191929"/>
                  </a:cubicBezTo>
                  <a:cubicBezTo>
                    <a:pt x="395859" y="260223"/>
                    <a:pt x="206692" y="261271"/>
                    <a:pt x="89154" y="194310"/>
                  </a:cubicBezTo>
                  <a:cubicBezTo>
                    <a:pt x="32956" y="162306"/>
                    <a:pt x="3429" y="120491"/>
                    <a:pt x="571" y="78105"/>
                  </a:cubicBezTo>
                  <a:lnTo>
                    <a:pt x="381" y="78105"/>
                  </a:lnTo>
                  <a:lnTo>
                    <a:pt x="381" y="74867"/>
                  </a:lnTo>
                  <a:cubicBezTo>
                    <a:pt x="381" y="73057"/>
                    <a:pt x="381" y="71057"/>
                    <a:pt x="381" y="69247"/>
                  </a:cubicBezTo>
                  <a:lnTo>
                    <a:pt x="0" y="3620"/>
                  </a:lnTo>
                  <a:cubicBezTo>
                    <a:pt x="2381" y="46387"/>
                    <a:pt x="32004" y="88773"/>
                    <a:pt x="88773" y="121063"/>
                  </a:cubicBezTo>
                  <a:cubicBezTo>
                    <a:pt x="206311" y="188024"/>
                    <a:pt x="395478" y="186976"/>
                    <a:pt x="511397" y="118682"/>
                  </a:cubicBezTo>
                  <a:cubicBezTo>
                    <a:pt x="567499" y="85630"/>
                    <a:pt x="596170" y="42958"/>
                    <a:pt x="597503" y="0"/>
                  </a:cubicBezTo>
                  <a:lnTo>
                    <a:pt x="597694" y="0"/>
                  </a:lnTo>
                  <a:lnTo>
                    <a:pt x="598075" y="675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4" name="Google Shape;144;p4"/>
            <p:cNvSpPr/>
            <p:nvPr/>
          </p:nvSpPr>
          <p:spPr>
            <a:xfrm>
              <a:off x="4549471" y="3160963"/>
              <a:ext cx="597706" cy="346262"/>
            </a:xfrm>
            <a:custGeom>
              <a:avLst/>
              <a:gdLst/>
              <a:ahLst/>
              <a:cxnLst/>
              <a:rect l="l" t="t" r="r" b="b"/>
              <a:pathLst>
                <a:path w="597706" h="346262" extrusionOk="0">
                  <a:moveTo>
                    <a:pt x="597651" y="175662"/>
                  </a:moveTo>
                  <a:cubicBezTo>
                    <a:pt x="596412" y="218619"/>
                    <a:pt x="567742" y="261291"/>
                    <a:pt x="511545" y="294343"/>
                  </a:cubicBezTo>
                  <a:cubicBezTo>
                    <a:pt x="395626" y="362637"/>
                    <a:pt x="206459" y="363685"/>
                    <a:pt x="88920" y="296724"/>
                  </a:cubicBezTo>
                  <a:cubicBezTo>
                    <a:pt x="32152" y="264434"/>
                    <a:pt x="2529" y="222048"/>
                    <a:pt x="148" y="179281"/>
                  </a:cubicBezTo>
                  <a:lnTo>
                    <a:pt x="148" y="178995"/>
                  </a:lnTo>
                  <a:cubicBezTo>
                    <a:pt x="-2329" y="133371"/>
                    <a:pt x="26341" y="87174"/>
                    <a:pt x="86158" y="51932"/>
                  </a:cubicBezTo>
                  <a:cubicBezTo>
                    <a:pt x="202173" y="-16362"/>
                    <a:pt x="391339" y="-17410"/>
                    <a:pt x="508878" y="49455"/>
                  </a:cubicBezTo>
                  <a:cubicBezTo>
                    <a:pt x="569457" y="84031"/>
                    <a:pt x="599175" y="129846"/>
                    <a:pt x="597651" y="175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5" name="Google Shape;145;p4"/>
            <p:cNvSpPr/>
            <p:nvPr/>
          </p:nvSpPr>
          <p:spPr>
            <a:xfrm>
              <a:off x="4616388" y="3199851"/>
              <a:ext cx="464073" cy="268690"/>
            </a:xfrm>
            <a:custGeom>
              <a:avLst/>
              <a:gdLst/>
              <a:ahLst/>
              <a:cxnLst/>
              <a:rect l="l" t="t" r="r" b="b"/>
              <a:pathLst>
                <a:path w="464073" h="268690" extrusionOk="0">
                  <a:moveTo>
                    <a:pt x="463773" y="140679"/>
                  </a:moveTo>
                  <a:cubicBezTo>
                    <a:pt x="461011" y="172493"/>
                    <a:pt x="438818" y="203830"/>
                    <a:pt x="397194" y="228405"/>
                  </a:cubicBezTo>
                  <a:cubicBezTo>
                    <a:pt x="307182" y="281364"/>
                    <a:pt x="160307" y="282221"/>
                    <a:pt x="69057" y="230309"/>
                  </a:cubicBezTo>
                  <a:cubicBezTo>
                    <a:pt x="26480" y="206116"/>
                    <a:pt x="3620" y="174683"/>
                    <a:pt x="382" y="142584"/>
                  </a:cubicBezTo>
                  <a:cubicBezTo>
                    <a:pt x="-3238" y="105913"/>
                    <a:pt x="18861" y="68575"/>
                    <a:pt x="66867" y="40286"/>
                  </a:cubicBezTo>
                  <a:cubicBezTo>
                    <a:pt x="156878" y="-12673"/>
                    <a:pt x="303753" y="-13531"/>
                    <a:pt x="395003" y="38381"/>
                  </a:cubicBezTo>
                  <a:cubicBezTo>
                    <a:pt x="444056" y="66289"/>
                    <a:pt x="467012" y="103818"/>
                    <a:pt x="463773" y="140679"/>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6" name="Google Shape;146;p4"/>
            <p:cNvSpPr/>
            <p:nvPr/>
          </p:nvSpPr>
          <p:spPr>
            <a:xfrm>
              <a:off x="4616770" y="3219853"/>
              <a:ext cx="463391" cy="254116"/>
            </a:xfrm>
            <a:custGeom>
              <a:avLst/>
              <a:gdLst/>
              <a:ahLst/>
              <a:cxnLst/>
              <a:rect l="l" t="t" r="r" b="b"/>
              <a:pathLst>
                <a:path w="463391" h="254116" extrusionOk="0">
                  <a:moveTo>
                    <a:pt x="463391" y="126106"/>
                  </a:moveTo>
                  <a:cubicBezTo>
                    <a:pt x="460629" y="157919"/>
                    <a:pt x="438436" y="189257"/>
                    <a:pt x="396812" y="213831"/>
                  </a:cubicBezTo>
                  <a:cubicBezTo>
                    <a:pt x="306800" y="266790"/>
                    <a:pt x="159925" y="267647"/>
                    <a:pt x="68675" y="215736"/>
                  </a:cubicBezTo>
                  <a:cubicBezTo>
                    <a:pt x="26098" y="191543"/>
                    <a:pt x="3238" y="160110"/>
                    <a:pt x="0" y="128011"/>
                  </a:cubicBezTo>
                  <a:cubicBezTo>
                    <a:pt x="2762" y="96197"/>
                    <a:pt x="24955" y="64860"/>
                    <a:pt x="66580" y="40286"/>
                  </a:cubicBezTo>
                  <a:cubicBezTo>
                    <a:pt x="156591" y="-12673"/>
                    <a:pt x="303466" y="-13531"/>
                    <a:pt x="394716" y="38381"/>
                  </a:cubicBezTo>
                  <a:cubicBezTo>
                    <a:pt x="437293" y="62574"/>
                    <a:pt x="460153" y="94102"/>
                    <a:pt x="463391" y="126106"/>
                  </a:cubicBezTo>
                  <a:close/>
                </a:path>
              </a:pathLst>
            </a:custGeom>
            <a:solidFill>
              <a:srgbClr val="FFD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7" name="Google Shape;147;p4"/>
            <p:cNvSpPr/>
            <p:nvPr/>
          </p:nvSpPr>
          <p:spPr>
            <a:xfrm>
              <a:off x="4704591" y="3254360"/>
              <a:ext cx="277749" cy="146367"/>
            </a:xfrm>
            <a:custGeom>
              <a:avLst/>
              <a:gdLst/>
              <a:ahLst/>
              <a:cxnLst/>
              <a:rect l="l" t="t" r="r" b="b"/>
              <a:pathLst>
                <a:path w="277749" h="146367" extrusionOk="0">
                  <a:moveTo>
                    <a:pt x="242411" y="39307"/>
                  </a:moveTo>
                  <a:lnTo>
                    <a:pt x="242411" y="25971"/>
                  </a:lnTo>
                  <a:cubicBezTo>
                    <a:pt x="242411" y="25971"/>
                    <a:pt x="250793" y="20923"/>
                    <a:pt x="250793" y="20923"/>
                  </a:cubicBezTo>
                  <a:lnTo>
                    <a:pt x="243745" y="16923"/>
                  </a:lnTo>
                  <a:lnTo>
                    <a:pt x="223266" y="29020"/>
                  </a:lnTo>
                  <a:lnTo>
                    <a:pt x="223266" y="15684"/>
                  </a:lnTo>
                  <a:cubicBezTo>
                    <a:pt x="202978" y="6255"/>
                    <a:pt x="183642" y="1111"/>
                    <a:pt x="164973" y="159"/>
                  </a:cubicBezTo>
                  <a:cubicBezTo>
                    <a:pt x="146304" y="-794"/>
                    <a:pt x="130493" y="2540"/>
                    <a:pt x="117634" y="10160"/>
                  </a:cubicBezTo>
                  <a:cubicBezTo>
                    <a:pt x="105537" y="17304"/>
                    <a:pt x="99155" y="25400"/>
                    <a:pt x="98488" y="34449"/>
                  </a:cubicBezTo>
                  <a:cubicBezTo>
                    <a:pt x="98298" y="37116"/>
                    <a:pt x="98584" y="40069"/>
                    <a:pt x="99441" y="43307"/>
                  </a:cubicBezTo>
                  <a:cubicBezTo>
                    <a:pt x="101346" y="50736"/>
                    <a:pt x="106204" y="59499"/>
                    <a:pt x="113919" y="69596"/>
                  </a:cubicBezTo>
                  <a:lnTo>
                    <a:pt x="119539" y="76835"/>
                  </a:lnTo>
                  <a:lnTo>
                    <a:pt x="119539" y="90170"/>
                  </a:lnTo>
                  <a:cubicBezTo>
                    <a:pt x="119539" y="90170"/>
                    <a:pt x="78010" y="114649"/>
                    <a:pt x="78010" y="114649"/>
                  </a:cubicBezTo>
                  <a:cubicBezTo>
                    <a:pt x="69913" y="109315"/>
                    <a:pt x="61722" y="102743"/>
                    <a:pt x="53626" y="94647"/>
                  </a:cubicBezTo>
                  <a:cubicBezTo>
                    <a:pt x="45529" y="86550"/>
                    <a:pt x="39433" y="79216"/>
                    <a:pt x="35433" y="72453"/>
                  </a:cubicBezTo>
                  <a:lnTo>
                    <a:pt x="35433" y="59119"/>
                  </a:lnTo>
                  <a:cubicBezTo>
                    <a:pt x="35433" y="59119"/>
                    <a:pt x="0" y="79978"/>
                    <a:pt x="0" y="79978"/>
                  </a:cubicBezTo>
                  <a:cubicBezTo>
                    <a:pt x="2096" y="83026"/>
                    <a:pt x="4572" y="86074"/>
                    <a:pt x="7239" y="89122"/>
                  </a:cubicBezTo>
                  <a:cubicBezTo>
                    <a:pt x="16669" y="99695"/>
                    <a:pt x="29813" y="109887"/>
                    <a:pt x="46577" y="119888"/>
                  </a:cubicBezTo>
                  <a:lnTo>
                    <a:pt x="46577" y="133223"/>
                  </a:lnTo>
                  <a:cubicBezTo>
                    <a:pt x="46577" y="133223"/>
                    <a:pt x="31147" y="142367"/>
                    <a:pt x="31147" y="142367"/>
                  </a:cubicBezTo>
                  <a:lnTo>
                    <a:pt x="38195" y="146367"/>
                  </a:lnTo>
                  <a:lnTo>
                    <a:pt x="65627" y="130175"/>
                  </a:lnTo>
                  <a:cubicBezTo>
                    <a:pt x="86106" y="139891"/>
                    <a:pt x="105823" y="145129"/>
                    <a:pt x="124873" y="145986"/>
                  </a:cubicBezTo>
                  <a:cubicBezTo>
                    <a:pt x="143923" y="146844"/>
                    <a:pt x="160496" y="143129"/>
                    <a:pt x="174784" y="134747"/>
                  </a:cubicBezTo>
                  <a:cubicBezTo>
                    <a:pt x="182689" y="130175"/>
                    <a:pt x="187738" y="125127"/>
                    <a:pt x="190214" y="119602"/>
                  </a:cubicBezTo>
                  <a:cubicBezTo>
                    <a:pt x="190595" y="118840"/>
                    <a:pt x="190786" y="118078"/>
                    <a:pt x="191071" y="117316"/>
                  </a:cubicBezTo>
                  <a:cubicBezTo>
                    <a:pt x="190786" y="116268"/>
                    <a:pt x="190405" y="115125"/>
                    <a:pt x="190024" y="113982"/>
                  </a:cubicBezTo>
                  <a:cubicBezTo>
                    <a:pt x="187452" y="106839"/>
                    <a:pt x="180785" y="96266"/>
                    <a:pt x="169831" y="82264"/>
                  </a:cubicBezTo>
                  <a:lnTo>
                    <a:pt x="169831" y="68929"/>
                  </a:lnTo>
                  <a:cubicBezTo>
                    <a:pt x="169831" y="68929"/>
                    <a:pt x="209264" y="45688"/>
                    <a:pt x="209264" y="45688"/>
                  </a:cubicBezTo>
                  <a:cubicBezTo>
                    <a:pt x="222885" y="54928"/>
                    <a:pt x="233839" y="65215"/>
                    <a:pt x="242316" y="76645"/>
                  </a:cubicBezTo>
                  <a:lnTo>
                    <a:pt x="277749" y="67691"/>
                  </a:lnTo>
                  <a:cubicBezTo>
                    <a:pt x="268891" y="57880"/>
                    <a:pt x="257175" y="48450"/>
                    <a:pt x="242697" y="39497"/>
                  </a:cubicBezTo>
                  <a:close/>
                  <a:moveTo>
                    <a:pt x="136779" y="118840"/>
                  </a:moveTo>
                  <a:cubicBezTo>
                    <a:pt x="136779" y="121602"/>
                    <a:pt x="135064" y="123889"/>
                    <a:pt x="131826" y="125793"/>
                  </a:cubicBezTo>
                  <a:cubicBezTo>
                    <a:pt x="123349" y="130747"/>
                    <a:pt x="111919" y="130366"/>
                    <a:pt x="97536" y="124555"/>
                  </a:cubicBezTo>
                  <a:lnTo>
                    <a:pt x="97536" y="111220"/>
                  </a:lnTo>
                  <a:cubicBezTo>
                    <a:pt x="97536" y="111220"/>
                    <a:pt x="130873" y="91599"/>
                    <a:pt x="130873" y="91599"/>
                  </a:cubicBezTo>
                  <a:cubicBezTo>
                    <a:pt x="134303" y="96742"/>
                    <a:pt x="136207" y="101029"/>
                    <a:pt x="136684" y="104267"/>
                  </a:cubicBezTo>
                  <a:cubicBezTo>
                    <a:pt x="136684" y="104743"/>
                    <a:pt x="136779" y="105219"/>
                    <a:pt x="136684" y="105696"/>
                  </a:cubicBezTo>
                  <a:lnTo>
                    <a:pt x="136684" y="118840"/>
                  </a:lnTo>
                  <a:close/>
                  <a:moveTo>
                    <a:pt x="190024" y="48546"/>
                  </a:moveTo>
                  <a:lnTo>
                    <a:pt x="158496" y="67120"/>
                  </a:lnTo>
                  <a:cubicBezTo>
                    <a:pt x="154972" y="62071"/>
                    <a:pt x="153162" y="57880"/>
                    <a:pt x="152971" y="54832"/>
                  </a:cubicBezTo>
                  <a:lnTo>
                    <a:pt x="152971" y="41497"/>
                  </a:lnTo>
                  <a:cubicBezTo>
                    <a:pt x="152686" y="38449"/>
                    <a:pt x="154496" y="35687"/>
                    <a:pt x="158496" y="33401"/>
                  </a:cubicBezTo>
                  <a:cubicBezTo>
                    <a:pt x="166021" y="28924"/>
                    <a:pt x="176594" y="29496"/>
                    <a:pt x="189929" y="35211"/>
                  </a:cubicBezTo>
                  <a:lnTo>
                    <a:pt x="189929" y="48546"/>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8" name="Google Shape;148;p4"/>
            <p:cNvSpPr/>
            <p:nvPr/>
          </p:nvSpPr>
          <p:spPr>
            <a:xfrm>
              <a:off x="4927761" y="3257948"/>
              <a:ext cx="39052" cy="25431"/>
            </a:xfrm>
            <a:custGeom>
              <a:avLst/>
              <a:gdLst/>
              <a:ahLst/>
              <a:cxnLst/>
              <a:rect l="l" t="t" r="r" b="b"/>
              <a:pathLst>
                <a:path w="39052" h="25431" extrusionOk="0">
                  <a:moveTo>
                    <a:pt x="39053" y="10668"/>
                  </a:moveTo>
                  <a:lnTo>
                    <a:pt x="27622" y="17335"/>
                  </a:lnTo>
                  <a:lnTo>
                    <a:pt x="20574" y="13335"/>
                  </a:lnTo>
                  <a:lnTo>
                    <a:pt x="95" y="25432"/>
                  </a:lnTo>
                  <a:lnTo>
                    <a:pt x="0" y="12097"/>
                  </a:lnTo>
                  <a:lnTo>
                    <a:pt x="20479" y="0"/>
                  </a:lnTo>
                  <a:lnTo>
                    <a:pt x="39053" y="10668"/>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9" name="Google Shape;149;p4"/>
            <p:cNvSpPr/>
            <p:nvPr/>
          </p:nvSpPr>
          <p:spPr>
            <a:xfrm>
              <a:off x="4947002" y="3280332"/>
              <a:ext cx="43719" cy="41529"/>
            </a:xfrm>
            <a:custGeom>
              <a:avLst/>
              <a:gdLst/>
              <a:ahLst/>
              <a:cxnLst/>
              <a:rect l="l" t="t" r="r" b="b"/>
              <a:pathLst>
                <a:path w="43719" h="41529" extrusionOk="0">
                  <a:moveTo>
                    <a:pt x="43720" y="39338"/>
                  </a:moveTo>
                  <a:lnTo>
                    <a:pt x="35052" y="41529"/>
                  </a:lnTo>
                  <a:cubicBezTo>
                    <a:pt x="26194" y="31718"/>
                    <a:pt x="14478" y="22289"/>
                    <a:pt x="0" y="13335"/>
                  </a:cubicBezTo>
                  <a:lnTo>
                    <a:pt x="0" y="0"/>
                  </a:lnTo>
                  <a:cubicBezTo>
                    <a:pt x="3715" y="2381"/>
                    <a:pt x="7239" y="4667"/>
                    <a:pt x="10573" y="7049"/>
                  </a:cubicBezTo>
                  <a:cubicBezTo>
                    <a:pt x="25051" y="17336"/>
                    <a:pt x="36100" y="28099"/>
                    <a:pt x="43720" y="39338"/>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0" name="Google Shape;150;p4"/>
            <p:cNvSpPr/>
            <p:nvPr/>
          </p:nvSpPr>
          <p:spPr>
            <a:xfrm>
              <a:off x="4874231" y="3323194"/>
              <a:ext cx="22066" cy="48387"/>
            </a:xfrm>
            <a:custGeom>
              <a:avLst/>
              <a:gdLst/>
              <a:ahLst/>
              <a:cxnLst/>
              <a:rect l="l" t="t" r="r" b="b"/>
              <a:pathLst>
                <a:path w="22066" h="48387" extrusionOk="0">
                  <a:moveTo>
                    <a:pt x="21241" y="48387"/>
                  </a:moveTo>
                  <a:cubicBezTo>
                    <a:pt x="20955" y="47339"/>
                    <a:pt x="20574" y="46196"/>
                    <a:pt x="20193" y="45053"/>
                  </a:cubicBezTo>
                  <a:cubicBezTo>
                    <a:pt x="17621" y="37909"/>
                    <a:pt x="10954" y="27337"/>
                    <a:pt x="0" y="13335"/>
                  </a:cubicBezTo>
                  <a:lnTo>
                    <a:pt x="0" y="0"/>
                  </a:lnTo>
                  <a:cubicBezTo>
                    <a:pt x="2477" y="3239"/>
                    <a:pt x="4763" y="6382"/>
                    <a:pt x="6858" y="9239"/>
                  </a:cubicBezTo>
                  <a:cubicBezTo>
                    <a:pt x="13811" y="18764"/>
                    <a:pt x="18193" y="26289"/>
                    <a:pt x="20098" y="31718"/>
                  </a:cubicBezTo>
                  <a:cubicBezTo>
                    <a:pt x="22288" y="37909"/>
                    <a:pt x="22670" y="43434"/>
                    <a:pt x="21146" y="482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1" name="Google Shape;151;p4"/>
            <p:cNvSpPr/>
            <p:nvPr/>
          </p:nvSpPr>
          <p:spPr>
            <a:xfrm>
              <a:off x="4782410" y="3331100"/>
              <a:ext cx="41719" cy="37814"/>
            </a:xfrm>
            <a:custGeom>
              <a:avLst/>
              <a:gdLst/>
              <a:ahLst/>
              <a:cxnLst/>
              <a:rect l="l" t="t" r="r" b="b"/>
              <a:pathLst>
                <a:path w="41719" h="37814" extrusionOk="0">
                  <a:moveTo>
                    <a:pt x="41624" y="0"/>
                  </a:moveTo>
                  <a:lnTo>
                    <a:pt x="41720" y="13335"/>
                  </a:lnTo>
                  <a:lnTo>
                    <a:pt x="95" y="37814"/>
                  </a:lnTo>
                  <a:lnTo>
                    <a:pt x="0" y="24479"/>
                  </a:lnTo>
                  <a:lnTo>
                    <a:pt x="34576" y="4191"/>
                  </a:lnTo>
                  <a:lnTo>
                    <a:pt x="41624"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2" name="Google Shape;152;p4"/>
            <p:cNvSpPr/>
            <p:nvPr/>
          </p:nvSpPr>
          <p:spPr>
            <a:xfrm>
              <a:off x="4739833" y="3313383"/>
              <a:ext cx="42576" cy="55530"/>
            </a:xfrm>
            <a:custGeom>
              <a:avLst/>
              <a:gdLst/>
              <a:ahLst/>
              <a:cxnLst/>
              <a:rect l="l" t="t" r="r" b="b"/>
              <a:pathLst>
                <a:path w="42576" h="55530" extrusionOk="0">
                  <a:moveTo>
                    <a:pt x="42576" y="42196"/>
                  </a:moveTo>
                  <a:lnTo>
                    <a:pt x="42576" y="55531"/>
                  </a:lnTo>
                  <a:cubicBezTo>
                    <a:pt x="34576" y="50197"/>
                    <a:pt x="26384" y="43625"/>
                    <a:pt x="18192" y="35528"/>
                  </a:cubicBezTo>
                  <a:cubicBezTo>
                    <a:pt x="10096" y="27432"/>
                    <a:pt x="4000" y="20098"/>
                    <a:pt x="0" y="13335"/>
                  </a:cubicBezTo>
                  <a:lnTo>
                    <a:pt x="0" y="0"/>
                  </a:lnTo>
                  <a:cubicBezTo>
                    <a:pt x="4000" y="6763"/>
                    <a:pt x="10096" y="14097"/>
                    <a:pt x="18192" y="22193"/>
                  </a:cubicBezTo>
                  <a:cubicBezTo>
                    <a:pt x="26384" y="30194"/>
                    <a:pt x="34480" y="36862"/>
                    <a:pt x="42576" y="42196"/>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3" name="Google Shape;153;p4"/>
            <p:cNvSpPr/>
            <p:nvPr/>
          </p:nvSpPr>
          <p:spPr>
            <a:xfrm>
              <a:off x="4724022" y="3374153"/>
              <a:ext cx="26955" cy="22383"/>
            </a:xfrm>
            <a:custGeom>
              <a:avLst/>
              <a:gdLst/>
              <a:ahLst/>
              <a:cxnLst/>
              <a:rect l="l" t="t" r="r" b="b"/>
              <a:pathLst>
                <a:path w="26955" h="22383" extrusionOk="0">
                  <a:moveTo>
                    <a:pt x="26956" y="0"/>
                  </a:moveTo>
                  <a:lnTo>
                    <a:pt x="26956" y="13335"/>
                  </a:lnTo>
                  <a:lnTo>
                    <a:pt x="11525" y="22384"/>
                  </a:lnTo>
                  <a:lnTo>
                    <a:pt x="0" y="15907"/>
                  </a:lnTo>
                  <a:lnTo>
                    <a:pt x="16097" y="6477"/>
                  </a:lnTo>
                  <a:lnTo>
                    <a:pt x="26956"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4" name="Google Shape;154;p4"/>
            <p:cNvSpPr/>
            <p:nvPr/>
          </p:nvSpPr>
          <p:spPr>
            <a:xfrm>
              <a:off x="4711733" y="3267698"/>
              <a:ext cx="270509" cy="133124"/>
            </a:xfrm>
            <a:custGeom>
              <a:avLst/>
              <a:gdLst/>
              <a:ahLst/>
              <a:cxnLst/>
              <a:rect l="l" t="t" r="r" b="b"/>
              <a:pathLst>
                <a:path w="270509" h="133124" extrusionOk="0">
                  <a:moveTo>
                    <a:pt x="235268" y="25968"/>
                  </a:moveTo>
                  <a:lnTo>
                    <a:pt x="235268" y="12633"/>
                  </a:lnTo>
                  <a:cubicBezTo>
                    <a:pt x="235268" y="12633"/>
                    <a:pt x="243649" y="7585"/>
                    <a:pt x="243649" y="7585"/>
                  </a:cubicBezTo>
                  <a:lnTo>
                    <a:pt x="236601" y="3585"/>
                  </a:lnTo>
                  <a:lnTo>
                    <a:pt x="216122" y="15681"/>
                  </a:lnTo>
                  <a:cubicBezTo>
                    <a:pt x="195929" y="6252"/>
                    <a:pt x="176594" y="1013"/>
                    <a:pt x="157924" y="156"/>
                  </a:cubicBezTo>
                  <a:cubicBezTo>
                    <a:pt x="139255" y="-797"/>
                    <a:pt x="123444" y="2632"/>
                    <a:pt x="110585" y="10252"/>
                  </a:cubicBezTo>
                  <a:cubicBezTo>
                    <a:pt x="100489" y="16158"/>
                    <a:pt x="94393" y="22730"/>
                    <a:pt x="92297" y="30064"/>
                  </a:cubicBezTo>
                  <a:cubicBezTo>
                    <a:pt x="94202" y="37494"/>
                    <a:pt x="99060" y="46256"/>
                    <a:pt x="106775" y="56353"/>
                  </a:cubicBezTo>
                  <a:lnTo>
                    <a:pt x="112395" y="63592"/>
                  </a:lnTo>
                  <a:lnTo>
                    <a:pt x="112395" y="76927"/>
                  </a:lnTo>
                  <a:cubicBezTo>
                    <a:pt x="112395" y="76927"/>
                    <a:pt x="70866" y="101406"/>
                    <a:pt x="70866" y="101406"/>
                  </a:cubicBezTo>
                  <a:cubicBezTo>
                    <a:pt x="62770" y="96072"/>
                    <a:pt x="54578" y="89500"/>
                    <a:pt x="46482" y="81404"/>
                  </a:cubicBezTo>
                  <a:cubicBezTo>
                    <a:pt x="38386" y="73308"/>
                    <a:pt x="32290" y="65973"/>
                    <a:pt x="28289" y="59210"/>
                  </a:cubicBezTo>
                  <a:lnTo>
                    <a:pt x="0" y="75879"/>
                  </a:lnTo>
                  <a:cubicBezTo>
                    <a:pt x="9430" y="86452"/>
                    <a:pt x="22574" y="96644"/>
                    <a:pt x="39338" y="106645"/>
                  </a:cubicBezTo>
                  <a:lnTo>
                    <a:pt x="39338" y="119980"/>
                  </a:lnTo>
                  <a:cubicBezTo>
                    <a:pt x="39338" y="119980"/>
                    <a:pt x="23908" y="129124"/>
                    <a:pt x="23908" y="129124"/>
                  </a:cubicBezTo>
                  <a:lnTo>
                    <a:pt x="30956" y="133125"/>
                  </a:lnTo>
                  <a:lnTo>
                    <a:pt x="58388" y="116932"/>
                  </a:lnTo>
                  <a:cubicBezTo>
                    <a:pt x="78867" y="126648"/>
                    <a:pt x="98584" y="131886"/>
                    <a:pt x="117634" y="132744"/>
                  </a:cubicBezTo>
                  <a:cubicBezTo>
                    <a:pt x="136684" y="133601"/>
                    <a:pt x="153257" y="129886"/>
                    <a:pt x="167545" y="121504"/>
                  </a:cubicBezTo>
                  <a:cubicBezTo>
                    <a:pt x="175450" y="116932"/>
                    <a:pt x="180499" y="111884"/>
                    <a:pt x="182975" y="106359"/>
                  </a:cubicBezTo>
                  <a:cubicBezTo>
                    <a:pt x="183356" y="105597"/>
                    <a:pt x="183547" y="104835"/>
                    <a:pt x="183832" y="104073"/>
                  </a:cubicBezTo>
                  <a:cubicBezTo>
                    <a:pt x="183547" y="103026"/>
                    <a:pt x="183166" y="101883"/>
                    <a:pt x="182785" y="100740"/>
                  </a:cubicBezTo>
                  <a:cubicBezTo>
                    <a:pt x="180213" y="93596"/>
                    <a:pt x="173546" y="83023"/>
                    <a:pt x="162592" y="69021"/>
                  </a:cubicBezTo>
                  <a:lnTo>
                    <a:pt x="162592" y="55686"/>
                  </a:lnTo>
                  <a:cubicBezTo>
                    <a:pt x="162592" y="55686"/>
                    <a:pt x="202025" y="32445"/>
                    <a:pt x="202025" y="32445"/>
                  </a:cubicBezTo>
                  <a:cubicBezTo>
                    <a:pt x="215646" y="41685"/>
                    <a:pt x="226600" y="51972"/>
                    <a:pt x="235077" y="63402"/>
                  </a:cubicBezTo>
                  <a:lnTo>
                    <a:pt x="270510" y="54448"/>
                  </a:lnTo>
                  <a:cubicBezTo>
                    <a:pt x="261652" y="44637"/>
                    <a:pt x="249936" y="35208"/>
                    <a:pt x="235458" y="26254"/>
                  </a:cubicBezTo>
                  <a:close/>
                  <a:moveTo>
                    <a:pt x="129635" y="105502"/>
                  </a:moveTo>
                  <a:cubicBezTo>
                    <a:pt x="129635" y="108264"/>
                    <a:pt x="127921" y="110550"/>
                    <a:pt x="124682" y="112455"/>
                  </a:cubicBezTo>
                  <a:cubicBezTo>
                    <a:pt x="116205" y="117408"/>
                    <a:pt x="104775" y="117027"/>
                    <a:pt x="90392" y="111217"/>
                  </a:cubicBezTo>
                  <a:lnTo>
                    <a:pt x="90392" y="97882"/>
                  </a:lnTo>
                  <a:cubicBezTo>
                    <a:pt x="90392" y="97882"/>
                    <a:pt x="123730" y="78260"/>
                    <a:pt x="123730" y="78260"/>
                  </a:cubicBezTo>
                  <a:cubicBezTo>
                    <a:pt x="127159" y="83404"/>
                    <a:pt x="129064" y="87690"/>
                    <a:pt x="129540" y="90929"/>
                  </a:cubicBezTo>
                  <a:cubicBezTo>
                    <a:pt x="129540" y="91405"/>
                    <a:pt x="129635" y="91881"/>
                    <a:pt x="129540" y="92358"/>
                  </a:cubicBezTo>
                  <a:lnTo>
                    <a:pt x="129540" y="105502"/>
                  </a:lnTo>
                  <a:close/>
                  <a:moveTo>
                    <a:pt x="182880" y="35208"/>
                  </a:moveTo>
                  <a:lnTo>
                    <a:pt x="151352" y="53781"/>
                  </a:lnTo>
                  <a:cubicBezTo>
                    <a:pt x="147828" y="48733"/>
                    <a:pt x="146018" y="44542"/>
                    <a:pt x="145828" y="41494"/>
                  </a:cubicBezTo>
                  <a:lnTo>
                    <a:pt x="145828" y="28159"/>
                  </a:lnTo>
                  <a:cubicBezTo>
                    <a:pt x="145542" y="25111"/>
                    <a:pt x="147352" y="22349"/>
                    <a:pt x="151352" y="20063"/>
                  </a:cubicBezTo>
                  <a:cubicBezTo>
                    <a:pt x="158877" y="15586"/>
                    <a:pt x="169450" y="16158"/>
                    <a:pt x="182785" y="21873"/>
                  </a:cubicBezTo>
                  <a:lnTo>
                    <a:pt x="182785" y="35208"/>
                  </a:lnTo>
                  <a:close/>
                </a:path>
              </a:pathLst>
            </a:custGeom>
            <a:solidFill>
              <a:srgbClr val="FFC7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5" name="Google Shape;155;p4"/>
            <p:cNvSpPr/>
            <p:nvPr/>
          </p:nvSpPr>
          <p:spPr>
            <a:xfrm>
              <a:off x="4862991" y="3289666"/>
              <a:ext cx="31623" cy="31813"/>
            </a:xfrm>
            <a:custGeom>
              <a:avLst/>
              <a:gdLst/>
              <a:ahLst/>
              <a:cxnLst/>
              <a:rect l="l" t="t" r="r" b="b"/>
              <a:pathLst>
                <a:path w="31623" h="31813" extrusionOk="0">
                  <a:moveTo>
                    <a:pt x="31528" y="0"/>
                  </a:moveTo>
                  <a:lnTo>
                    <a:pt x="31623" y="13240"/>
                  </a:lnTo>
                  <a:lnTo>
                    <a:pt x="95" y="31813"/>
                  </a:lnTo>
                  <a:lnTo>
                    <a:pt x="0" y="18478"/>
                  </a:lnTo>
                  <a:lnTo>
                    <a:pt x="16383" y="8858"/>
                  </a:lnTo>
                  <a:lnTo>
                    <a:pt x="31528"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6" name="Google Shape;156;p4"/>
            <p:cNvSpPr/>
            <p:nvPr/>
          </p:nvSpPr>
          <p:spPr>
            <a:xfrm>
              <a:off x="4857561" y="3295857"/>
              <a:ext cx="5429" cy="25622"/>
            </a:xfrm>
            <a:custGeom>
              <a:avLst/>
              <a:gdLst/>
              <a:ahLst/>
              <a:cxnLst/>
              <a:rect l="l" t="t" r="r" b="b"/>
              <a:pathLst>
                <a:path w="5429" h="25622" extrusionOk="0">
                  <a:moveTo>
                    <a:pt x="5429" y="12287"/>
                  </a:moveTo>
                  <a:lnTo>
                    <a:pt x="5429" y="25622"/>
                  </a:lnTo>
                  <a:cubicBezTo>
                    <a:pt x="2000" y="20574"/>
                    <a:pt x="190" y="16383"/>
                    <a:pt x="0" y="13335"/>
                  </a:cubicBezTo>
                  <a:lnTo>
                    <a:pt x="0" y="0"/>
                  </a:lnTo>
                  <a:cubicBezTo>
                    <a:pt x="0" y="2000"/>
                    <a:pt x="857" y="4572"/>
                    <a:pt x="2477" y="7429"/>
                  </a:cubicBezTo>
                  <a:cubicBezTo>
                    <a:pt x="3238" y="8954"/>
                    <a:pt x="4286" y="10478"/>
                    <a:pt x="5429" y="121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7" name="Google Shape;157;p4"/>
            <p:cNvSpPr/>
            <p:nvPr/>
          </p:nvSpPr>
          <p:spPr>
            <a:xfrm>
              <a:off x="4802126" y="3360056"/>
              <a:ext cx="39242" cy="23537"/>
            </a:xfrm>
            <a:custGeom>
              <a:avLst/>
              <a:gdLst/>
              <a:ahLst/>
              <a:cxnLst/>
              <a:rect l="l" t="t" r="r" b="b"/>
              <a:pathLst>
                <a:path w="39242" h="23537" extrusionOk="0">
                  <a:moveTo>
                    <a:pt x="39148" y="0"/>
                  </a:moveTo>
                  <a:lnTo>
                    <a:pt x="39148" y="13145"/>
                  </a:lnTo>
                  <a:cubicBezTo>
                    <a:pt x="39148" y="15907"/>
                    <a:pt x="37529" y="18193"/>
                    <a:pt x="34290" y="20098"/>
                  </a:cubicBezTo>
                  <a:cubicBezTo>
                    <a:pt x="25813" y="25051"/>
                    <a:pt x="14383" y="24670"/>
                    <a:pt x="0" y="18859"/>
                  </a:cubicBezTo>
                  <a:lnTo>
                    <a:pt x="0" y="5524"/>
                  </a:lnTo>
                  <a:cubicBezTo>
                    <a:pt x="5525" y="7811"/>
                    <a:pt x="10573" y="9239"/>
                    <a:pt x="15335" y="9811"/>
                  </a:cubicBezTo>
                  <a:cubicBezTo>
                    <a:pt x="22765" y="10858"/>
                    <a:pt x="29051" y="9811"/>
                    <a:pt x="34290" y="6763"/>
                  </a:cubicBezTo>
                  <a:cubicBezTo>
                    <a:pt x="35338" y="6191"/>
                    <a:pt x="36195" y="5524"/>
                    <a:pt x="36862" y="4953"/>
                  </a:cubicBezTo>
                  <a:cubicBezTo>
                    <a:pt x="38386" y="3524"/>
                    <a:pt x="39243" y="1810"/>
                    <a:pt x="39243" y="0"/>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8" name="Google Shape;158;p4"/>
            <p:cNvSpPr/>
            <p:nvPr/>
          </p:nvSpPr>
          <p:spPr>
            <a:xfrm>
              <a:off x="4739653" y="3313479"/>
              <a:ext cx="84" cy="13334"/>
            </a:xfrm>
            <a:custGeom>
              <a:avLst/>
              <a:gdLst/>
              <a:ahLst/>
              <a:cxnLst/>
              <a:rect l="l" t="t" r="r" b="b"/>
              <a:pathLst>
                <a:path w="84" h="13334" extrusionOk="0">
                  <a:moveTo>
                    <a:pt x="85" y="0"/>
                  </a:moveTo>
                  <a:lnTo>
                    <a:pt x="85" y="13335"/>
                  </a:lnTo>
                  <a:cubicBezTo>
                    <a:pt x="-106" y="12001"/>
                    <a:pt x="85" y="0"/>
                    <a:pt x="85" y="0"/>
                  </a:cubicBezTo>
                  <a:close/>
                </a:path>
              </a:pathLst>
            </a:custGeom>
            <a:gradFill>
              <a:gsLst>
                <a:gs pos="0">
                  <a:srgbClr val="07C3B7"/>
                </a:gs>
                <a:gs pos="44000">
                  <a:srgbClr val="346485"/>
                </a:gs>
                <a:gs pos="100000">
                  <a:srgbClr val="292375"/>
                </a:gs>
              </a:gsLst>
              <a:lin ang="1150579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9" name="Google Shape;159;p4"/>
            <p:cNvSpPr/>
            <p:nvPr/>
          </p:nvSpPr>
          <p:spPr>
            <a:xfrm>
              <a:off x="4562477" y="3262711"/>
              <a:ext cx="598074" cy="243848"/>
            </a:xfrm>
            <a:custGeom>
              <a:avLst/>
              <a:gdLst/>
              <a:ahLst/>
              <a:cxnLst/>
              <a:rect l="l" t="t" r="r" b="b"/>
              <a:pathLst>
                <a:path w="598074" h="243848" extrusionOk="0">
                  <a:moveTo>
                    <a:pt x="598075" y="67532"/>
                  </a:moveTo>
                  <a:lnTo>
                    <a:pt x="597789" y="67532"/>
                  </a:lnTo>
                  <a:cubicBezTo>
                    <a:pt x="595979" y="109919"/>
                    <a:pt x="567404" y="159258"/>
                    <a:pt x="511874" y="191929"/>
                  </a:cubicBezTo>
                  <a:cubicBezTo>
                    <a:pt x="395859" y="260223"/>
                    <a:pt x="206693" y="261271"/>
                    <a:pt x="89154" y="194310"/>
                  </a:cubicBezTo>
                  <a:cubicBezTo>
                    <a:pt x="32957" y="162306"/>
                    <a:pt x="3429" y="120491"/>
                    <a:pt x="571" y="78105"/>
                  </a:cubicBezTo>
                  <a:lnTo>
                    <a:pt x="381" y="78105"/>
                  </a:lnTo>
                  <a:lnTo>
                    <a:pt x="381" y="74866"/>
                  </a:lnTo>
                  <a:cubicBezTo>
                    <a:pt x="381" y="73057"/>
                    <a:pt x="381" y="71056"/>
                    <a:pt x="381" y="69247"/>
                  </a:cubicBezTo>
                  <a:lnTo>
                    <a:pt x="0" y="3619"/>
                  </a:lnTo>
                  <a:cubicBezTo>
                    <a:pt x="2381" y="46387"/>
                    <a:pt x="32004" y="88773"/>
                    <a:pt x="88773" y="121063"/>
                  </a:cubicBezTo>
                  <a:cubicBezTo>
                    <a:pt x="206312" y="188023"/>
                    <a:pt x="395478" y="186976"/>
                    <a:pt x="511397" y="118681"/>
                  </a:cubicBezTo>
                  <a:cubicBezTo>
                    <a:pt x="567500" y="85630"/>
                    <a:pt x="596170" y="42958"/>
                    <a:pt x="597503" y="0"/>
                  </a:cubicBezTo>
                  <a:lnTo>
                    <a:pt x="597694" y="0"/>
                  </a:lnTo>
                  <a:lnTo>
                    <a:pt x="598075" y="675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0" name="Google Shape;160;p4"/>
            <p:cNvSpPr/>
            <p:nvPr/>
          </p:nvSpPr>
          <p:spPr>
            <a:xfrm>
              <a:off x="4562330" y="3087049"/>
              <a:ext cx="597706" cy="346262"/>
            </a:xfrm>
            <a:custGeom>
              <a:avLst/>
              <a:gdLst/>
              <a:ahLst/>
              <a:cxnLst/>
              <a:rect l="l" t="t" r="r" b="b"/>
              <a:pathLst>
                <a:path w="597706" h="346262" extrusionOk="0">
                  <a:moveTo>
                    <a:pt x="597651" y="175662"/>
                  </a:moveTo>
                  <a:cubicBezTo>
                    <a:pt x="596413" y="218619"/>
                    <a:pt x="567742" y="261291"/>
                    <a:pt x="511545" y="294343"/>
                  </a:cubicBezTo>
                  <a:cubicBezTo>
                    <a:pt x="395626" y="362637"/>
                    <a:pt x="206459" y="363685"/>
                    <a:pt x="88921" y="296724"/>
                  </a:cubicBezTo>
                  <a:cubicBezTo>
                    <a:pt x="32152" y="264435"/>
                    <a:pt x="2529" y="222048"/>
                    <a:pt x="148" y="179281"/>
                  </a:cubicBezTo>
                  <a:lnTo>
                    <a:pt x="148" y="178995"/>
                  </a:lnTo>
                  <a:cubicBezTo>
                    <a:pt x="-2329" y="133371"/>
                    <a:pt x="26341" y="87174"/>
                    <a:pt x="86158" y="51932"/>
                  </a:cubicBezTo>
                  <a:cubicBezTo>
                    <a:pt x="202173" y="-16362"/>
                    <a:pt x="391339" y="-17410"/>
                    <a:pt x="508878" y="49455"/>
                  </a:cubicBezTo>
                  <a:cubicBezTo>
                    <a:pt x="569457" y="84031"/>
                    <a:pt x="599175" y="129846"/>
                    <a:pt x="597651" y="175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1" name="Google Shape;161;p4"/>
            <p:cNvSpPr/>
            <p:nvPr/>
          </p:nvSpPr>
          <p:spPr>
            <a:xfrm>
              <a:off x="4629247" y="3125841"/>
              <a:ext cx="464073" cy="268690"/>
            </a:xfrm>
            <a:custGeom>
              <a:avLst/>
              <a:gdLst/>
              <a:ahLst/>
              <a:cxnLst/>
              <a:rect l="l" t="t" r="r" b="b"/>
              <a:pathLst>
                <a:path w="464073" h="268690" extrusionOk="0">
                  <a:moveTo>
                    <a:pt x="463773" y="140679"/>
                  </a:moveTo>
                  <a:cubicBezTo>
                    <a:pt x="461011" y="172493"/>
                    <a:pt x="438818" y="203830"/>
                    <a:pt x="397194" y="228404"/>
                  </a:cubicBezTo>
                  <a:cubicBezTo>
                    <a:pt x="307182" y="281363"/>
                    <a:pt x="160307" y="282221"/>
                    <a:pt x="69057" y="230309"/>
                  </a:cubicBezTo>
                  <a:cubicBezTo>
                    <a:pt x="26480" y="206116"/>
                    <a:pt x="3620" y="174683"/>
                    <a:pt x="382" y="142584"/>
                  </a:cubicBezTo>
                  <a:cubicBezTo>
                    <a:pt x="-3238" y="105913"/>
                    <a:pt x="18861" y="68575"/>
                    <a:pt x="66866" y="40286"/>
                  </a:cubicBezTo>
                  <a:cubicBezTo>
                    <a:pt x="156878" y="-12673"/>
                    <a:pt x="303753" y="-13531"/>
                    <a:pt x="395003" y="38381"/>
                  </a:cubicBezTo>
                  <a:cubicBezTo>
                    <a:pt x="444056" y="66289"/>
                    <a:pt x="467012" y="103817"/>
                    <a:pt x="463773" y="140679"/>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2" name="Google Shape;162;p4"/>
            <p:cNvSpPr/>
            <p:nvPr/>
          </p:nvSpPr>
          <p:spPr>
            <a:xfrm>
              <a:off x="4629629" y="3145844"/>
              <a:ext cx="463391" cy="254116"/>
            </a:xfrm>
            <a:custGeom>
              <a:avLst/>
              <a:gdLst/>
              <a:ahLst/>
              <a:cxnLst/>
              <a:rect l="l" t="t" r="r" b="b"/>
              <a:pathLst>
                <a:path w="463391" h="254116" extrusionOk="0">
                  <a:moveTo>
                    <a:pt x="463391" y="126106"/>
                  </a:moveTo>
                  <a:cubicBezTo>
                    <a:pt x="460629" y="157919"/>
                    <a:pt x="438436" y="189257"/>
                    <a:pt x="396812" y="213831"/>
                  </a:cubicBezTo>
                  <a:cubicBezTo>
                    <a:pt x="306800" y="266790"/>
                    <a:pt x="159925" y="267647"/>
                    <a:pt x="68675" y="215736"/>
                  </a:cubicBezTo>
                  <a:cubicBezTo>
                    <a:pt x="26098" y="191543"/>
                    <a:pt x="3238" y="160110"/>
                    <a:pt x="0" y="128011"/>
                  </a:cubicBezTo>
                  <a:cubicBezTo>
                    <a:pt x="2762" y="96197"/>
                    <a:pt x="24955" y="64860"/>
                    <a:pt x="66580" y="40286"/>
                  </a:cubicBezTo>
                  <a:cubicBezTo>
                    <a:pt x="156591" y="-12673"/>
                    <a:pt x="303466" y="-13531"/>
                    <a:pt x="394716" y="38381"/>
                  </a:cubicBezTo>
                  <a:cubicBezTo>
                    <a:pt x="437293" y="62574"/>
                    <a:pt x="460153" y="94102"/>
                    <a:pt x="463391" y="126106"/>
                  </a:cubicBezTo>
                  <a:close/>
                </a:path>
              </a:pathLst>
            </a:custGeom>
            <a:solidFill>
              <a:srgbClr val="FFDB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3" name="Google Shape;163;p4"/>
            <p:cNvSpPr/>
            <p:nvPr/>
          </p:nvSpPr>
          <p:spPr>
            <a:xfrm>
              <a:off x="4717449" y="3180351"/>
              <a:ext cx="277749" cy="146367"/>
            </a:xfrm>
            <a:custGeom>
              <a:avLst/>
              <a:gdLst/>
              <a:ahLst/>
              <a:cxnLst/>
              <a:rect l="l" t="t" r="r" b="b"/>
              <a:pathLst>
                <a:path w="277749" h="146367" extrusionOk="0">
                  <a:moveTo>
                    <a:pt x="242411" y="39307"/>
                  </a:moveTo>
                  <a:lnTo>
                    <a:pt x="242411" y="25972"/>
                  </a:lnTo>
                  <a:cubicBezTo>
                    <a:pt x="242411" y="25972"/>
                    <a:pt x="250793" y="20923"/>
                    <a:pt x="250793" y="20923"/>
                  </a:cubicBezTo>
                  <a:lnTo>
                    <a:pt x="243745" y="16923"/>
                  </a:lnTo>
                  <a:lnTo>
                    <a:pt x="223266" y="29020"/>
                  </a:lnTo>
                  <a:lnTo>
                    <a:pt x="223266" y="15685"/>
                  </a:lnTo>
                  <a:cubicBezTo>
                    <a:pt x="202978" y="6255"/>
                    <a:pt x="183642" y="1111"/>
                    <a:pt x="164973" y="159"/>
                  </a:cubicBezTo>
                  <a:cubicBezTo>
                    <a:pt x="146304" y="-794"/>
                    <a:pt x="130492" y="2540"/>
                    <a:pt x="117634" y="10160"/>
                  </a:cubicBezTo>
                  <a:cubicBezTo>
                    <a:pt x="105537" y="17304"/>
                    <a:pt x="99155" y="25400"/>
                    <a:pt x="98488" y="34449"/>
                  </a:cubicBezTo>
                  <a:cubicBezTo>
                    <a:pt x="98298" y="37116"/>
                    <a:pt x="98584" y="40069"/>
                    <a:pt x="99441" y="43307"/>
                  </a:cubicBezTo>
                  <a:cubicBezTo>
                    <a:pt x="101346" y="50736"/>
                    <a:pt x="106204" y="59499"/>
                    <a:pt x="113919" y="69596"/>
                  </a:cubicBezTo>
                  <a:lnTo>
                    <a:pt x="119539" y="76835"/>
                  </a:lnTo>
                  <a:lnTo>
                    <a:pt x="119539" y="90170"/>
                  </a:lnTo>
                  <a:cubicBezTo>
                    <a:pt x="119539" y="90170"/>
                    <a:pt x="78010" y="114649"/>
                    <a:pt x="78010" y="114649"/>
                  </a:cubicBezTo>
                  <a:cubicBezTo>
                    <a:pt x="69913" y="109315"/>
                    <a:pt x="61722" y="102743"/>
                    <a:pt x="53626" y="94647"/>
                  </a:cubicBezTo>
                  <a:cubicBezTo>
                    <a:pt x="45529" y="86551"/>
                    <a:pt x="39433" y="79216"/>
                    <a:pt x="35433" y="72453"/>
                  </a:cubicBezTo>
                  <a:lnTo>
                    <a:pt x="35433" y="59119"/>
                  </a:lnTo>
                  <a:cubicBezTo>
                    <a:pt x="35433" y="59119"/>
                    <a:pt x="0" y="79978"/>
                    <a:pt x="0" y="79978"/>
                  </a:cubicBezTo>
                  <a:cubicBezTo>
                    <a:pt x="2096" y="83026"/>
                    <a:pt x="4572" y="86074"/>
                    <a:pt x="7239" y="89122"/>
                  </a:cubicBezTo>
                  <a:cubicBezTo>
                    <a:pt x="16669" y="99695"/>
                    <a:pt x="29813" y="109887"/>
                    <a:pt x="46577" y="119888"/>
                  </a:cubicBezTo>
                  <a:lnTo>
                    <a:pt x="46577" y="133223"/>
                  </a:lnTo>
                  <a:cubicBezTo>
                    <a:pt x="46577" y="133223"/>
                    <a:pt x="31147" y="142367"/>
                    <a:pt x="31147" y="142367"/>
                  </a:cubicBezTo>
                  <a:lnTo>
                    <a:pt x="38195" y="146368"/>
                  </a:lnTo>
                  <a:lnTo>
                    <a:pt x="65627" y="130175"/>
                  </a:lnTo>
                  <a:cubicBezTo>
                    <a:pt x="86106" y="139891"/>
                    <a:pt x="105823" y="145129"/>
                    <a:pt x="124873" y="145986"/>
                  </a:cubicBezTo>
                  <a:cubicBezTo>
                    <a:pt x="143923" y="146844"/>
                    <a:pt x="160496" y="143129"/>
                    <a:pt x="174784" y="134747"/>
                  </a:cubicBezTo>
                  <a:cubicBezTo>
                    <a:pt x="182689" y="130175"/>
                    <a:pt x="187738" y="125127"/>
                    <a:pt x="190214" y="119602"/>
                  </a:cubicBezTo>
                  <a:cubicBezTo>
                    <a:pt x="190595" y="118840"/>
                    <a:pt x="190786" y="118078"/>
                    <a:pt x="191071" y="117316"/>
                  </a:cubicBezTo>
                  <a:cubicBezTo>
                    <a:pt x="190786" y="116269"/>
                    <a:pt x="190405" y="115126"/>
                    <a:pt x="190024" y="113982"/>
                  </a:cubicBezTo>
                  <a:cubicBezTo>
                    <a:pt x="187452" y="106839"/>
                    <a:pt x="180784" y="96266"/>
                    <a:pt x="169831" y="82264"/>
                  </a:cubicBezTo>
                  <a:lnTo>
                    <a:pt x="169831" y="68929"/>
                  </a:lnTo>
                  <a:cubicBezTo>
                    <a:pt x="169831" y="68929"/>
                    <a:pt x="209264" y="45688"/>
                    <a:pt x="209264" y="45688"/>
                  </a:cubicBezTo>
                  <a:cubicBezTo>
                    <a:pt x="222885" y="54928"/>
                    <a:pt x="233839" y="65215"/>
                    <a:pt x="242316" y="76645"/>
                  </a:cubicBezTo>
                  <a:lnTo>
                    <a:pt x="277749" y="67691"/>
                  </a:lnTo>
                  <a:cubicBezTo>
                    <a:pt x="268891" y="57880"/>
                    <a:pt x="257175" y="48451"/>
                    <a:pt x="242697" y="39497"/>
                  </a:cubicBezTo>
                  <a:close/>
                  <a:moveTo>
                    <a:pt x="136779" y="118840"/>
                  </a:moveTo>
                  <a:cubicBezTo>
                    <a:pt x="136779" y="121603"/>
                    <a:pt x="135064" y="123889"/>
                    <a:pt x="131826" y="125794"/>
                  </a:cubicBezTo>
                  <a:cubicBezTo>
                    <a:pt x="123349" y="130747"/>
                    <a:pt x="111919" y="130366"/>
                    <a:pt x="97536" y="124555"/>
                  </a:cubicBezTo>
                  <a:lnTo>
                    <a:pt x="97536" y="111220"/>
                  </a:lnTo>
                  <a:cubicBezTo>
                    <a:pt x="97536" y="111220"/>
                    <a:pt x="130873" y="91599"/>
                    <a:pt x="130873" y="91599"/>
                  </a:cubicBezTo>
                  <a:cubicBezTo>
                    <a:pt x="134303" y="96742"/>
                    <a:pt x="136207" y="101028"/>
                    <a:pt x="136684" y="104267"/>
                  </a:cubicBezTo>
                  <a:cubicBezTo>
                    <a:pt x="136684" y="104743"/>
                    <a:pt x="136779" y="105220"/>
                    <a:pt x="136684" y="105696"/>
                  </a:cubicBezTo>
                  <a:lnTo>
                    <a:pt x="136684" y="118840"/>
                  </a:lnTo>
                  <a:close/>
                  <a:moveTo>
                    <a:pt x="190024" y="48546"/>
                  </a:moveTo>
                  <a:lnTo>
                    <a:pt x="158496" y="67120"/>
                  </a:lnTo>
                  <a:cubicBezTo>
                    <a:pt x="154972" y="62071"/>
                    <a:pt x="153162" y="57880"/>
                    <a:pt x="152971" y="54832"/>
                  </a:cubicBezTo>
                  <a:lnTo>
                    <a:pt x="152971" y="41497"/>
                  </a:lnTo>
                  <a:cubicBezTo>
                    <a:pt x="152686" y="38449"/>
                    <a:pt x="154496" y="35687"/>
                    <a:pt x="158496" y="33401"/>
                  </a:cubicBezTo>
                  <a:cubicBezTo>
                    <a:pt x="166021" y="28924"/>
                    <a:pt x="176593" y="29496"/>
                    <a:pt x="189929" y="35211"/>
                  </a:cubicBezTo>
                  <a:lnTo>
                    <a:pt x="189929" y="48546"/>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4" name="Google Shape;164;p4"/>
            <p:cNvSpPr/>
            <p:nvPr/>
          </p:nvSpPr>
          <p:spPr>
            <a:xfrm>
              <a:off x="4940620" y="3184034"/>
              <a:ext cx="39052" cy="25336"/>
            </a:xfrm>
            <a:custGeom>
              <a:avLst/>
              <a:gdLst/>
              <a:ahLst/>
              <a:cxnLst/>
              <a:rect l="l" t="t" r="r" b="b"/>
              <a:pathLst>
                <a:path w="39052" h="25336" extrusionOk="0">
                  <a:moveTo>
                    <a:pt x="39053" y="10573"/>
                  </a:moveTo>
                  <a:lnTo>
                    <a:pt x="27622" y="17336"/>
                  </a:lnTo>
                  <a:lnTo>
                    <a:pt x="20574" y="13335"/>
                  </a:lnTo>
                  <a:lnTo>
                    <a:pt x="95" y="25337"/>
                  </a:lnTo>
                  <a:lnTo>
                    <a:pt x="0" y="12002"/>
                  </a:lnTo>
                  <a:lnTo>
                    <a:pt x="20479" y="0"/>
                  </a:lnTo>
                  <a:lnTo>
                    <a:pt x="39053" y="10573"/>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5" name="Google Shape;165;p4"/>
            <p:cNvSpPr/>
            <p:nvPr/>
          </p:nvSpPr>
          <p:spPr>
            <a:xfrm>
              <a:off x="4959765" y="3206323"/>
              <a:ext cx="43814" cy="41529"/>
            </a:xfrm>
            <a:custGeom>
              <a:avLst/>
              <a:gdLst/>
              <a:ahLst/>
              <a:cxnLst/>
              <a:rect l="l" t="t" r="r" b="b"/>
              <a:pathLst>
                <a:path w="43814" h="41529" extrusionOk="0">
                  <a:moveTo>
                    <a:pt x="43815" y="39338"/>
                  </a:moveTo>
                  <a:lnTo>
                    <a:pt x="35052" y="41529"/>
                  </a:lnTo>
                  <a:cubicBezTo>
                    <a:pt x="26194" y="31718"/>
                    <a:pt x="14478" y="22288"/>
                    <a:pt x="0" y="13335"/>
                  </a:cubicBezTo>
                  <a:lnTo>
                    <a:pt x="0" y="0"/>
                  </a:lnTo>
                  <a:cubicBezTo>
                    <a:pt x="3715" y="2381"/>
                    <a:pt x="7239" y="4667"/>
                    <a:pt x="10573" y="7048"/>
                  </a:cubicBezTo>
                  <a:cubicBezTo>
                    <a:pt x="25051" y="17335"/>
                    <a:pt x="36100" y="28099"/>
                    <a:pt x="43720" y="39338"/>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6" name="Google Shape;166;p4"/>
            <p:cNvSpPr/>
            <p:nvPr/>
          </p:nvSpPr>
          <p:spPr>
            <a:xfrm>
              <a:off x="4887090" y="3249185"/>
              <a:ext cx="22066" cy="48387"/>
            </a:xfrm>
            <a:custGeom>
              <a:avLst/>
              <a:gdLst/>
              <a:ahLst/>
              <a:cxnLst/>
              <a:rect l="l" t="t" r="r" b="b"/>
              <a:pathLst>
                <a:path w="22066" h="48387" extrusionOk="0">
                  <a:moveTo>
                    <a:pt x="21241" y="48387"/>
                  </a:moveTo>
                  <a:cubicBezTo>
                    <a:pt x="20955" y="47339"/>
                    <a:pt x="20574" y="46196"/>
                    <a:pt x="20193" y="45053"/>
                  </a:cubicBezTo>
                  <a:cubicBezTo>
                    <a:pt x="17621" y="37909"/>
                    <a:pt x="10954" y="27337"/>
                    <a:pt x="0" y="13335"/>
                  </a:cubicBezTo>
                  <a:lnTo>
                    <a:pt x="0" y="0"/>
                  </a:lnTo>
                  <a:cubicBezTo>
                    <a:pt x="2476" y="3238"/>
                    <a:pt x="4763" y="6382"/>
                    <a:pt x="6858" y="9239"/>
                  </a:cubicBezTo>
                  <a:cubicBezTo>
                    <a:pt x="13811" y="18764"/>
                    <a:pt x="18193" y="26289"/>
                    <a:pt x="20098" y="31718"/>
                  </a:cubicBezTo>
                  <a:cubicBezTo>
                    <a:pt x="22288" y="37909"/>
                    <a:pt x="22670" y="43434"/>
                    <a:pt x="21146" y="482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7" name="Google Shape;167;p4"/>
            <p:cNvSpPr/>
            <p:nvPr/>
          </p:nvSpPr>
          <p:spPr>
            <a:xfrm>
              <a:off x="4795268" y="3257186"/>
              <a:ext cx="41719" cy="37718"/>
            </a:xfrm>
            <a:custGeom>
              <a:avLst/>
              <a:gdLst/>
              <a:ahLst/>
              <a:cxnLst/>
              <a:rect l="l" t="t" r="r" b="b"/>
              <a:pathLst>
                <a:path w="41719" h="37718" extrusionOk="0">
                  <a:moveTo>
                    <a:pt x="41624" y="0"/>
                  </a:moveTo>
                  <a:lnTo>
                    <a:pt x="41720" y="13240"/>
                  </a:lnTo>
                  <a:lnTo>
                    <a:pt x="95" y="37719"/>
                  </a:lnTo>
                  <a:lnTo>
                    <a:pt x="0" y="24479"/>
                  </a:lnTo>
                  <a:lnTo>
                    <a:pt x="34576" y="4096"/>
                  </a:lnTo>
                  <a:lnTo>
                    <a:pt x="41624"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8" name="Google Shape;168;p4"/>
            <p:cNvSpPr/>
            <p:nvPr/>
          </p:nvSpPr>
          <p:spPr>
            <a:xfrm>
              <a:off x="4752691" y="3239470"/>
              <a:ext cx="42576" cy="55530"/>
            </a:xfrm>
            <a:custGeom>
              <a:avLst/>
              <a:gdLst/>
              <a:ahLst/>
              <a:cxnLst/>
              <a:rect l="l" t="t" r="r" b="b"/>
              <a:pathLst>
                <a:path w="42576" h="55530" extrusionOk="0">
                  <a:moveTo>
                    <a:pt x="42577" y="42196"/>
                  </a:moveTo>
                  <a:lnTo>
                    <a:pt x="42577" y="55531"/>
                  </a:lnTo>
                  <a:cubicBezTo>
                    <a:pt x="34576" y="50197"/>
                    <a:pt x="26384" y="43625"/>
                    <a:pt x="18193" y="35528"/>
                  </a:cubicBezTo>
                  <a:cubicBezTo>
                    <a:pt x="10096" y="27432"/>
                    <a:pt x="4001" y="20098"/>
                    <a:pt x="0" y="13335"/>
                  </a:cubicBezTo>
                  <a:lnTo>
                    <a:pt x="0" y="0"/>
                  </a:lnTo>
                  <a:cubicBezTo>
                    <a:pt x="4001" y="6763"/>
                    <a:pt x="10096" y="14097"/>
                    <a:pt x="18193" y="22193"/>
                  </a:cubicBezTo>
                  <a:cubicBezTo>
                    <a:pt x="26384" y="30194"/>
                    <a:pt x="34480" y="36862"/>
                    <a:pt x="42577" y="42196"/>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9" name="Google Shape;169;p4"/>
            <p:cNvSpPr/>
            <p:nvPr/>
          </p:nvSpPr>
          <p:spPr>
            <a:xfrm>
              <a:off x="4736880" y="3300144"/>
              <a:ext cx="26955" cy="22479"/>
            </a:xfrm>
            <a:custGeom>
              <a:avLst/>
              <a:gdLst/>
              <a:ahLst/>
              <a:cxnLst/>
              <a:rect l="l" t="t" r="r" b="b"/>
              <a:pathLst>
                <a:path w="26955" h="22479" extrusionOk="0">
                  <a:moveTo>
                    <a:pt x="26956" y="0"/>
                  </a:moveTo>
                  <a:lnTo>
                    <a:pt x="26956" y="13335"/>
                  </a:lnTo>
                  <a:lnTo>
                    <a:pt x="11525" y="22479"/>
                  </a:lnTo>
                  <a:lnTo>
                    <a:pt x="0" y="15907"/>
                  </a:lnTo>
                  <a:lnTo>
                    <a:pt x="16097" y="6477"/>
                  </a:lnTo>
                  <a:lnTo>
                    <a:pt x="26956"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0" name="Google Shape;170;p4"/>
            <p:cNvSpPr/>
            <p:nvPr/>
          </p:nvSpPr>
          <p:spPr>
            <a:xfrm>
              <a:off x="4724593" y="3193689"/>
              <a:ext cx="270509" cy="133124"/>
            </a:xfrm>
            <a:custGeom>
              <a:avLst/>
              <a:gdLst/>
              <a:ahLst/>
              <a:cxnLst/>
              <a:rect l="l" t="t" r="r" b="b"/>
              <a:pathLst>
                <a:path w="270509" h="133124" extrusionOk="0">
                  <a:moveTo>
                    <a:pt x="235267" y="25968"/>
                  </a:moveTo>
                  <a:lnTo>
                    <a:pt x="235267" y="12633"/>
                  </a:lnTo>
                  <a:cubicBezTo>
                    <a:pt x="235267" y="12633"/>
                    <a:pt x="243649" y="7585"/>
                    <a:pt x="243649" y="7585"/>
                  </a:cubicBezTo>
                  <a:lnTo>
                    <a:pt x="236601" y="3585"/>
                  </a:lnTo>
                  <a:lnTo>
                    <a:pt x="216122" y="15681"/>
                  </a:lnTo>
                  <a:cubicBezTo>
                    <a:pt x="195929" y="6252"/>
                    <a:pt x="176593" y="1013"/>
                    <a:pt x="157924" y="156"/>
                  </a:cubicBezTo>
                  <a:cubicBezTo>
                    <a:pt x="139255" y="-797"/>
                    <a:pt x="123444" y="2632"/>
                    <a:pt x="110585" y="10252"/>
                  </a:cubicBezTo>
                  <a:cubicBezTo>
                    <a:pt x="100489" y="16158"/>
                    <a:pt x="94393" y="22730"/>
                    <a:pt x="92297" y="30064"/>
                  </a:cubicBezTo>
                  <a:cubicBezTo>
                    <a:pt x="94202" y="37494"/>
                    <a:pt x="99060" y="46257"/>
                    <a:pt x="106775" y="56353"/>
                  </a:cubicBezTo>
                  <a:lnTo>
                    <a:pt x="112395" y="63592"/>
                  </a:lnTo>
                  <a:lnTo>
                    <a:pt x="112395" y="76927"/>
                  </a:lnTo>
                  <a:cubicBezTo>
                    <a:pt x="112395" y="76927"/>
                    <a:pt x="70866" y="101406"/>
                    <a:pt x="70866" y="101406"/>
                  </a:cubicBezTo>
                  <a:cubicBezTo>
                    <a:pt x="62770" y="96072"/>
                    <a:pt x="54578" y="89500"/>
                    <a:pt x="46482" y="81404"/>
                  </a:cubicBezTo>
                  <a:cubicBezTo>
                    <a:pt x="38386" y="73308"/>
                    <a:pt x="32290" y="65973"/>
                    <a:pt x="28289" y="59211"/>
                  </a:cubicBezTo>
                  <a:lnTo>
                    <a:pt x="0" y="75879"/>
                  </a:lnTo>
                  <a:cubicBezTo>
                    <a:pt x="9430" y="86452"/>
                    <a:pt x="22574" y="96644"/>
                    <a:pt x="39338" y="106645"/>
                  </a:cubicBezTo>
                  <a:lnTo>
                    <a:pt x="39338" y="119980"/>
                  </a:lnTo>
                  <a:cubicBezTo>
                    <a:pt x="39338" y="119980"/>
                    <a:pt x="23908" y="129124"/>
                    <a:pt x="23908" y="129124"/>
                  </a:cubicBezTo>
                  <a:lnTo>
                    <a:pt x="30956" y="133125"/>
                  </a:lnTo>
                  <a:lnTo>
                    <a:pt x="58388" y="116932"/>
                  </a:lnTo>
                  <a:cubicBezTo>
                    <a:pt x="78867" y="126648"/>
                    <a:pt x="98584" y="131886"/>
                    <a:pt x="117634" y="132744"/>
                  </a:cubicBezTo>
                  <a:cubicBezTo>
                    <a:pt x="136684" y="133601"/>
                    <a:pt x="153257" y="129886"/>
                    <a:pt x="167545" y="121504"/>
                  </a:cubicBezTo>
                  <a:cubicBezTo>
                    <a:pt x="175450" y="116932"/>
                    <a:pt x="180499" y="111884"/>
                    <a:pt x="182975" y="106359"/>
                  </a:cubicBezTo>
                  <a:cubicBezTo>
                    <a:pt x="183356" y="105597"/>
                    <a:pt x="183547" y="104835"/>
                    <a:pt x="183832" y="104073"/>
                  </a:cubicBezTo>
                  <a:cubicBezTo>
                    <a:pt x="183547" y="103026"/>
                    <a:pt x="183166" y="101883"/>
                    <a:pt x="182785" y="100740"/>
                  </a:cubicBezTo>
                  <a:cubicBezTo>
                    <a:pt x="180213" y="93596"/>
                    <a:pt x="173546" y="83023"/>
                    <a:pt x="162592" y="69021"/>
                  </a:cubicBezTo>
                  <a:lnTo>
                    <a:pt x="162592" y="55686"/>
                  </a:lnTo>
                  <a:cubicBezTo>
                    <a:pt x="162592" y="55686"/>
                    <a:pt x="202025" y="32445"/>
                    <a:pt x="202025" y="32445"/>
                  </a:cubicBezTo>
                  <a:cubicBezTo>
                    <a:pt x="215646" y="41685"/>
                    <a:pt x="226600" y="51972"/>
                    <a:pt x="235077" y="63402"/>
                  </a:cubicBezTo>
                  <a:lnTo>
                    <a:pt x="270510" y="54448"/>
                  </a:lnTo>
                  <a:cubicBezTo>
                    <a:pt x="261652" y="44637"/>
                    <a:pt x="249936" y="35208"/>
                    <a:pt x="235458" y="26254"/>
                  </a:cubicBezTo>
                  <a:close/>
                  <a:moveTo>
                    <a:pt x="129635" y="105502"/>
                  </a:moveTo>
                  <a:cubicBezTo>
                    <a:pt x="129635" y="108264"/>
                    <a:pt x="127921" y="110550"/>
                    <a:pt x="124682" y="112455"/>
                  </a:cubicBezTo>
                  <a:cubicBezTo>
                    <a:pt x="116205" y="117408"/>
                    <a:pt x="104775" y="117027"/>
                    <a:pt x="90392" y="111217"/>
                  </a:cubicBezTo>
                  <a:lnTo>
                    <a:pt x="90392" y="97882"/>
                  </a:lnTo>
                  <a:cubicBezTo>
                    <a:pt x="90392" y="97882"/>
                    <a:pt x="123730" y="78261"/>
                    <a:pt x="123730" y="78261"/>
                  </a:cubicBezTo>
                  <a:cubicBezTo>
                    <a:pt x="127159" y="83404"/>
                    <a:pt x="129064" y="87690"/>
                    <a:pt x="129540" y="90929"/>
                  </a:cubicBezTo>
                  <a:cubicBezTo>
                    <a:pt x="129540" y="91405"/>
                    <a:pt x="129635" y="91881"/>
                    <a:pt x="129540" y="92358"/>
                  </a:cubicBezTo>
                  <a:lnTo>
                    <a:pt x="129540" y="105502"/>
                  </a:lnTo>
                  <a:close/>
                  <a:moveTo>
                    <a:pt x="182880" y="35208"/>
                  </a:moveTo>
                  <a:lnTo>
                    <a:pt x="151352" y="53781"/>
                  </a:lnTo>
                  <a:cubicBezTo>
                    <a:pt x="147828" y="48733"/>
                    <a:pt x="146018" y="44542"/>
                    <a:pt x="145828" y="41494"/>
                  </a:cubicBezTo>
                  <a:lnTo>
                    <a:pt x="145828" y="28159"/>
                  </a:lnTo>
                  <a:cubicBezTo>
                    <a:pt x="145542" y="25111"/>
                    <a:pt x="147352" y="22349"/>
                    <a:pt x="151352" y="20063"/>
                  </a:cubicBezTo>
                  <a:cubicBezTo>
                    <a:pt x="158877" y="15586"/>
                    <a:pt x="169450" y="16158"/>
                    <a:pt x="182785" y="21873"/>
                  </a:cubicBezTo>
                  <a:lnTo>
                    <a:pt x="182785" y="35208"/>
                  </a:lnTo>
                  <a:close/>
                </a:path>
              </a:pathLst>
            </a:custGeom>
            <a:solidFill>
              <a:srgbClr val="FFC7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1" name="Google Shape;171;p4"/>
            <p:cNvSpPr/>
            <p:nvPr/>
          </p:nvSpPr>
          <p:spPr>
            <a:xfrm>
              <a:off x="4875850" y="3215657"/>
              <a:ext cx="31622" cy="31813"/>
            </a:xfrm>
            <a:custGeom>
              <a:avLst/>
              <a:gdLst/>
              <a:ahLst/>
              <a:cxnLst/>
              <a:rect l="l" t="t" r="r" b="b"/>
              <a:pathLst>
                <a:path w="31622" h="31813" extrusionOk="0">
                  <a:moveTo>
                    <a:pt x="31528" y="0"/>
                  </a:moveTo>
                  <a:lnTo>
                    <a:pt x="31623" y="13335"/>
                  </a:lnTo>
                  <a:lnTo>
                    <a:pt x="95" y="31813"/>
                  </a:lnTo>
                  <a:lnTo>
                    <a:pt x="0" y="18479"/>
                  </a:lnTo>
                  <a:lnTo>
                    <a:pt x="16383" y="8858"/>
                  </a:lnTo>
                  <a:lnTo>
                    <a:pt x="31528" y="0"/>
                  </a:ln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2" name="Google Shape;172;p4"/>
            <p:cNvSpPr/>
            <p:nvPr/>
          </p:nvSpPr>
          <p:spPr>
            <a:xfrm>
              <a:off x="4870421" y="3221848"/>
              <a:ext cx="5429" cy="25622"/>
            </a:xfrm>
            <a:custGeom>
              <a:avLst/>
              <a:gdLst/>
              <a:ahLst/>
              <a:cxnLst/>
              <a:rect l="l" t="t" r="r" b="b"/>
              <a:pathLst>
                <a:path w="5429" h="25622" extrusionOk="0">
                  <a:moveTo>
                    <a:pt x="5429" y="12287"/>
                  </a:moveTo>
                  <a:lnTo>
                    <a:pt x="5429" y="25622"/>
                  </a:lnTo>
                  <a:cubicBezTo>
                    <a:pt x="2000" y="20574"/>
                    <a:pt x="190" y="16383"/>
                    <a:pt x="0" y="13335"/>
                  </a:cubicBezTo>
                  <a:lnTo>
                    <a:pt x="0" y="0"/>
                  </a:lnTo>
                  <a:cubicBezTo>
                    <a:pt x="0" y="2000"/>
                    <a:pt x="857" y="4572"/>
                    <a:pt x="2476" y="7429"/>
                  </a:cubicBezTo>
                  <a:cubicBezTo>
                    <a:pt x="3238" y="8954"/>
                    <a:pt x="4286" y="10478"/>
                    <a:pt x="5429" y="12192"/>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3" name="Google Shape;173;p4"/>
            <p:cNvSpPr/>
            <p:nvPr/>
          </p:nvSpPr>
          <p:spPr>
            <a:xfrm>
              <a:off x="4814985" y="3286142"/>
              <a:ext cx="39242" cy="23537"/>
            </a:xfrm>
            <a:custGeom>
              <a:avLst/>
              <a:gdLst/>
              <a:ahLst/>
              <a:cxnLst/>
              <a:rect l="l" t="t" r="r" b="b"/>
              <a:pathLst>
                <a:path w="39242" h="23537" extrusionOk="0">
                  <a:moveTo>
                    <a:pt x="39148" y="0"/>
                  </a:moveTo>
                  <a:lnTo>
                    <a:pt x="39148" y="13145"/>
                  </a:lnTo>
                  <a:cubicBezTo>
                    <a:pt x="39148" y="15907"/>
                    <a:pt x="37529" y="18193"/>
                    <a:pt x="34290" y="20098"/>
                  </a:cubicBezTo>
                  <a:cubicBezTo>
                    <a:pt x="25813" y="25051"/>
                    <a:pt x="14383" y="24670"/>
                    <a:pt x="0" y="18860"/>
                  </a:cubicBezTo>
                  <a:lnTo>
                    <a:pt x="0" y="5525"/>
                  </a:lnTo>
                  <a:cubicBezTo>
                    <a:pt x="5524" y="7811"/>
                    <a:pt x="10573" y="9239"/>
                    <a:pt x="15335" y="9811"/>
                  </a:cubicBezTo>
                  <a:cubicBezTo>
                    <a:pt x="22765" y="10858"/>
                    <a:pt x="29051" y="9811"/>
                    <a:pt x="34290" y="6763"/>
                  </a:cubicBezTo>
                  <a:cubicBezTo>
                    <a:pt x="35338" y="6191"/>
                    <a:pt x="36195" y="5525"/>
                    <a:pt x="36862" y="4953"/>
                  </a:cubicBezTo>
                  <a:cubicBezTo>
                    <a:pt x="38386" y="3524"/>
                    <a:pt x="39243" y="1810"/>
                    <a:pt x="39243" y="0"/>
                  </a:cubicBezTo>
                  <a:close/>
                </a:path>
              </a:pathLst>
            </a:custGeom>
            <a:solidFill>
              <a:srgbClr val="D37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4" name="Google Shape;174;p4"/>
            <p:cNvSpPr/>
            <p:nvPr/>
          </p:nvSpPr>
          <p:spPr>
            <a:xfrm>
              <a:off x="4752512" y="3239470"/>
              <a:ext cx="84" cy="13334"/>
            </a:xfrm>
            <a:custGeom>
              <a:avLst/>
              <a:gdLst/>
              <a:ahLst/>
              <a:cxnLst/>
              <a:rect l="l" t="t" r="r" b="b"/>
              <a:pathLst>
                <a:path w="84" h="13334" extrusionOk="0">
                  <a:moveTo>
                    <a:pt x="85" y="0"/>
                  </a:moveTo>
                  <a:lnTo>
                    <a:pt x="85" y="13335"/>
                  </a:lnTo>
                  <a:cubicBezTo>
                    <a:pt x="-106" y="12001"/>
                    <a:pt x="85" y="0"/>
                    <a:pt x="85" y="0"/>
                  </a:cubicBezTo>
                  <a:close/>
                </a:path>
              </a:pathLst>
            </a:custGeom>
            <a:gradFill>
              <a:gsLst>
                <a:gs pos="0">
                  <a:srgbClr val="07C3B7"/>
                </a:gs>
                <a:gs pos="44000">
                  <a:srgbClr val="346485"/>
                </a:gs>
                <a:gs pos="100000">
                  <a:srgbClr val="292375"/>
                </a:gs>
              </a:gsLst>
              <a:lin ang="1150579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5" name="Google Shape;175;p4"/>
            <p:cNvSpPr/>
            <p:nvPr/>
          </p:nvSpPr>
          <p:spPr>
            <a:xfrm>
              <a:off x="4519710" y="3165651"/>
              <a:ext cx="598074" cy="243848"/>
            </a:xfrm>
            <a:custGeom>
              <a:avLst/>
              <a:gdLst/>
              <a:ahLst/>
              <a:cxnLst/>
              <a:rect l="l" t="t" r="r" b="b"/>
              <a:pathLst>
                <a:path w="598074" h="243848" extrusionOk="0">
                  <a:moveTo>
                    <a:pt x="598075" y="67532"/>
                  </a:moveTo>
                  <a:lnTo>
                    <a:pt x="597789" y="67532"/>
                  </a:lnTo>
                  <a:cubicBezTo>
                    <a:pt x="595979" y="109918"/>
                    <a:pt x="567404" y="159258"/>
                    <a:pt x="511873" y="191929"/>
                  </a:cubicBezTo>
                  <a:cubicBezTo>
                    <a:pt x="395859" y="260223"/>
                    <a:pt x="206693" y="261271"/>
                    <a:pt x="89154" y="194310"/>
                  </a:cubicBezTo>
                  <a:cubicBezTo>
                    <a:pt x="32956" y="162306"/>
                    <a:pt x="3429" y="120491"/>
                    <a:pt x="571" y="78105"/>
                  </a:cubicBezTo>
                  <a:lnTo>
                    <a:pt x="381" y="78105"/>
                  </a:lnTo>
                  <a:lnTo>
                    <a:pt x="381" y="74867"/>
                  </a:lnTo>
                  <a:cubicBezTo>
                    <a:pt x="381" y="73057"/>
                    <a:pt x="381" y="71056"/>
                    <a:pt x="381" y="69247"/>
                  </a:cubicBezTo>
                  <a:lnTo>
                    <a:pt x="0" y="3620"/>
                  </a:lnTo>
                  <a:cubicBezTo>
                    <a:pt x="2381" y="46387"/>
                    <a:pt x="32004" y="88773"/>
                    <a:pt x="88773" y="121063"/>
                  </a:cubicBezTo>
                  <a:cubicBezTo>
                    <a:pt x="206312" y="188023"/>
                    <a:pt x="395478" y="186976"/>
                    <a:pt x="511397" y="118681"/>
                  </a:cubicBezTo>
                  <a:cubicBezTo>
                    <a:pt x="567499" y="85630"/>
                    <a:pt x="596170" y="42958"/>
                    <a:pt x="597503" y="0"/>
                  </a:cubicBezTo>
                  <a:lnTo>
                    <a:pt x="597694" y="0"/>
                  </a:lnTo>
                  <a:lnTo>
                    <a:pt x="598075" y="6753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6" name="Google Shape;176;p4"/>
            <p:cNvSpPr/>
            <p:nvPr/>
          </p:nvSpPr>
          <p:spPr>
            <a:xfrm>
              <a:off x="4519658" y="2989989"/>
              <a:ext cx="597706" cy="346262"/>
            </a:xfrm>
            <a:custGeom>
              <a:avLst/>
              <a:gdLst/>
              <a:ahLst/>
              <a:cxnLst/>
              <a:rect l="l" t="t" r="r" b="b"/>
              <a:pathLst>
                <a:path w="597706" h="346262" extrusionOk="0">
                  <a:moveTo>
                    <a:pt x="597651" y="175662"/>
                  </a:moveTo>
                  <a:cubicBezTo>
                    <a:pt x="596413" y="218619"/>
                    <a:pt x="567742" y="261291"/>
                    <a:pt x="511545" y="294343"/>
                  </a:cubicBezTo>
                  <a:cubicBezTo>
                    <a:pt x="395626" y="362637"/>
                    <a:pt x="206459" y="363685"/>
                    <a:pt x="88920" y="296724"/>
                  </a:cubicBezTo>
                  <a:cubicBezTo>
                    <a:pt x="32152" y="264434"/>
                    <a:pt x="2529" y="222048"/>
                    <a:pt x="148" y="179281"/>
                  </a:cubicBezTo>
                  <a:lnTo>
                    <a:pt x="148" y="178995"/>
                  </a:lnTo>
                  <a:cubicBezTo>
                    <a:pt x="-2329" y="133371"/>
                    <a:pt x="26341" y="87079"/>
                    <a:pt x="86158" y="51932"/>
                  </a:cubicBezTo>
                  <a:cubicBezTo>
                    <a:pt x="202173" y="-16362"/>
                    <a:pt x="391339" y="-17410"/>
                    <a:pt x="508878" y="49455"/>
                  </a:cubicBezTo>
                  <a:cubicBezTo>
                    <a:pt x="569457" y="84031"/>
                    <a:pt x="599175" y="129846"/>
                    <a:pt x="597651" y="175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7" name="Google Shape;177;p4"/>
            <p:cNvSpPr/>
            <p:nvPr/>
          </p:nvSpPr>
          <p:spPr>
            <a:xfrm>
              <a:off x="4586479" y="3028782"/>
              <a:ext cx="464073" cy="268690"/>
            </a:xfrm>
            <a:custGeom>
              <a:avLst/>
              <a:gdLst/>
              <a:ahLst/>
              <a:cxnLst/>
              <a:rect l="l" t="t" r="r" b="b"/>
              <a:pathLst>
                <a:path w="464073" h="268690" extrusionOk="0">
                  <a:moveTo>
                    <a:pt x="463773" y="140679"/>
                  </a:moveTo>
                  <a:cubicBezTo>
                    <a:pt x="461011" y="172493"/>
                    <a:pt x="438818" y="203830"/>
                    <a:pt x="397193" y="228404"/>
                  </a:cubicBezTo>
                  <a:cubicBezTo>
                    <a:pt x="307182" y="281363"/>
                    <a:pt x="160307" y="282221"/>
                    <a:pt x="69057" y="230309"/>
                  </a:cubicBezTo>
                  <a:cubicBezTo>
                    <a:pt x="26481" y="206116"/>
                    <a:pt x="3621" y="174683"/>
                    <a:pt x="382" y="142584"/>
                  </a:cubicBezTo>
                  <a:cubicBezTo>
                    <a:pt x="-3237" y="105913"/>
                    <a:pt x="18860" y="68575"/>
                    <a:pt x="66867" y="40286"/>
                  </a:cubicBezTo>
                  <a:cubicBezTo>
                    <a:pt x="156878" y="-12673"/>
                    <a:pt x="303753" y="-13531"/>
                    <a:pt x="395003" y="38381"/>
                  </a:cubicBezTo>
                  <a:cubicBezTo>
                    <a:pt x="444057" y="66289"/>
                    <a:pt x="467012" y="103817"/>
                    <a:pt x="463773" y="14067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8" name="Google Shape;178;p4"/>
            <p:cNvSpPr/>
            <p:nvPr/>
          </p:nvSpPr>
          <p:spPr>
            <a:xfrm>
              <a:off x="4586861" y="3048784"/>
              <a:ext cx="463391" cy="254116"/>
            </a:xfrm>
            <a:custGeom>
              <a:avLst/>
              <a:gdLst/>
              <a:ahLst/>
              <a:cxnLst/>
              <a:rect l="l" t="t" r="r" b="b"/>
              <a:pathLst>
                <a:path w="463391" h="254116" extrusionOk="0">
                  <a:moveTo>
                    <a:pt x="463391" y="126106"/>
                  </a:moveTo>
                  <a:cubicBezTo>
                    <a:pt x="460629" y="157919"/>
                    <a:pt x="438436" y="189257"/>
                    <a:pt x="396812" y="213831"/>
                  </a:cubicBezTo>
                  <a:cubicBezTo>
                    <a:pt x="306800" y="266790"/>
                    <a:pt x="159925" y="267647"/>
                    <a:pt x="68675" y="215736"/>
                  </a:cubicBezTo>
                  <a:cubicBezTo>
                    <a:pt x="26099" y="191543"/>
                    <a:pt x="3239" y="160110"/>
                    <a:pt x="0" y="128011"/>
                  </a:cubicBezTo>
                  <a:cubicBezTo>
                    <a:pt x="2762" y="96197"/>
                    <a:pt x="24956" y="64860"/>
                    <a:pt x="66580" y="40286"/>
                  </a:cubicBezTo>
                  <a:cubicBezTo>
                    <a:pt x="156591" y="-12673"/>
                    <a:pt x="303467" y="-13531"/>
                    <a:pt x="394716" y="38381"/>
                  </a:cubicBezTo>
                  <a:cubicBezTo>
                    <a:pt x="437293" y="62574"/>
                    <a:pt x="460153" y="94102"/>
                    <a:pt x="463391" y="1261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9" name="Google Shape;179;p4"/>
            <p:cNvSpPr/>
            <p:nvPr/>
          </p:nvSpPr>
          <p:spPr>
            <a:xfrm>
              <a:off x="4674587" y="3083291"/>
              <a:ext cx="277749" cy="146367"/>
            </a:xfrm>
            <a:custGeom>
              <a:avLst/>
              <a:gdLst/>
              <a:ahLst/>
              <a:cxnLst/>
              <a:rect l="l" t="t" r="r" b="b"/>
              <a:pathLst>
                <a:path w="277749" h="146367" extrusionOk="0">
                  <a:moveTo>
                    <a:pt x="242506" y="39306"/>
                  </a:moveTo>
                  <a:lnTo>
                    <a:pt x="242506" y="25972"/>
                  </a:lnTo>
                  <a:cubicBezTo>
                    <a:pt x="242506" y="25972"/>
                    <a:pt x="250888" y="20923"/>
                    <a:pt x="250888" y="20923"/>
                  </a:cubicBezTo>
                  <a:lnTo>
                    <a:pt x="243840" y="16923"/>
                  </a:lnTo>
                  <a:lnTo>
                    <a:pt x="223361" y="29019"/>
                  </a:lnTo>
                  <a:lnTo>
                    <a:pt x="223361" y="15685"/>
                  </a:lnTo>
                  <a:cubicBezTo>
                    <a:pt x="203073" y="6255"/>
                    <a:pt x="183737" y="1111"/>
                    <a:pt x="165068" y="159"/>
                  </a:cubicBezTo>
                  <a:cubicBezTo>
                    <a:pt x="146399" y="-794"/>
                    <a:pt x="130588" y="2540"/>
                    <a:pt x="117729" y="10160"/>
                  </a:cubicBezTo>
                  <a:cubicBezTo>
                    <a:pt x="105632" y="17304"/>
                    <a:pt x="99250" y="25400"/>
                    <a:pt x="98584" y="34449"/>
                  </a:cubicBezTo>
                  <a:cubicBezTo>
                    <a:pt x="98393" y="37116"/>
                    <a:pt x="98679" y="40069"/>
                    <a:pt x="99536" y="43307"/>
                  </a:cubicBezTo>
                  <a:cubicBezTo>
                    <a:pt x="101441" y="50736"/>
                    <a:pt x="106299" y="59500"/>
                    <a:pt x="114014" y="69596"/>
                  </a:cubicBezTo>
                  <a:lnTo>
                    <a:pt x="119634" y="76835"/>
                  </a:lnTo>
                  <a:lnTo>
                    <a:pt x="119634" y="90170"/>
                  </a:lnTo>
                  <a:cubicBezTo>
                    <a:pt x="119634" y="90170"/>
                    <a:pt x="78105" y="114649"/>
                    <a:pt x="78105" y="114649"/>
                  </a:cubicBezTo>
                  <a:cubicBezTo>
                    <a:pt x="70009" y="109315"/>
                    <a:pt x="61817" y="102743"/>
                    <a:pt x="53721" y="94647"/>
                  </a:cubicBezTo>
                  <a:cubicBezTo>
                    <a:pt x="45625" y="86551"/>
                    <a:pt x="39529" y="79216"/>
                    <a:pt x="35528" y="72453"/>
                  </a:cubicBezTo>
                  <a:lnTo>
                    <a:pt x="35528" y="59119"/>
                  </a:lnTo>
                  <a:cubicBezTo>
                    <a:pt x="35528" y="59119"/>
                    <a:pt x="0" y="79978"/>
                    <a:pt x="0" y="79978"/>
                  </a:cubicBezTo>
                  <a:cubicBezTo>
                    <a:pt x="2096" y="83026"/>
                    <a:pt x="4572" y="86074"/>
                    <a:pt x="7239" y="89122"/>
                  </a:cubicBezTo>
                  <a:cubicBezTo>
                    <a:pt x="16669" y="99695"/>
                    <a:pt x="29813" y="109887"/>
                    <a:pt x="46577" y="119888"/>
                  </a:cubicBezTo>
                  <a:lnTo>
                    <a:pt x="46577" y="133223"/>
                  </a:lnTo>
                  <a:cubicBezTo>
                    <a:pt x="46577" y="133223"/>
                    <a:pt x="31147" y="142367"/>
                    <a:pt x="31147" y="142367"/>
                  </a:cubicBezTo>
                  <a:lnTo>
                    <a:pt x="38195" y="146368"/>
                  </a:lnTo>
                  <a:lnTo>
                    <a:pt x="65627" y="130175"/>
                  </a:lnTo>
                  <a:cubicBezTo>
                    <a:pt x="86106" y="139890"/>
                    <a:pt x="105823" y="145129"/>
                    <a:pt x="124873" y="145986"/>
                  </a:cubicBezTo>
                  <a:cubicBezTo>
                    <a:pt x="143923" y="146844"/>
                    <a:pt x="160496" y="143129"/>
                    <a:pt x="174784" y="134747"/>
                  </a:cubicBezTo>
                  <a:cubicBezTo>
                    <a:pt x="182689" y="130175"/>
                    <a:pt x="187738" y="125127"/>
                    <a:pt x="190214" y="119602"/>
                  </a:cubicBezTo>
                  <a:cubicBezTo>
                    <a:pt x="190595" y="118840"/>
                    <a:pt x="190786" y="118078"/>
                    <a:pt x="191071" y="117316"/>
                  </a:cubicBezTo>
                  <a:cubicBezTo>
                    <a:pt x="190786" y="116269"/>
                    <a:pt x="190405" y="115126"/>
                    <a:pt x="190024" y="113982"/>
                  </a:cubicBezTo>
                  <a:cubicBezTo>
                    <a:pt x="187452" y="106839"/>
                    <a:pt x="180784" y="96266"/>
                    <a:pt x="169831" y="82264"/>
                  </a:cubicBezTo>
                  <a:lnTo>
                    <a:pt x="169831" y="68929"/>
                  </a:lnTo>
                  <a:cubicBezTo>
                    <a:pt x="169831" y="68929"/>
                    <a:pt x="209264" y="45688"/>
                    <a:pt x="209264" y="45688"/>
                  </a:cubicBezTo>
                  <a:cubicBezTo>
                    <a:pt x="222885" y="54927"/>
                    <a:pt x="233839" y="65214"/>
                    <a:pt x="242316" y="76644"/>
                  </a:cubicBezTo>
                  <a:lnTo>
                    <a:pt x="277749" y="67691"/>
                  </a:lnTo>
                  <a:cubicBezTo>
                    <a:pt x="268891" y="57880"/>
                    <a:pt x="257175" y="48451"/>
                    <a:pt x="242697" y="39497"/>
                  </a:cubicBezTo>
                  <a:close/>
                  <a:moveTo>
                    <a:pt x="136874" y="118840"/>
                  </a:moveTo>
                  <a:cubicBezTo>
                    <a:pt x="136874" y="121602"/>
                    <a:pt x="135160" y="123889"/>
                    <a:pt x="131921" y="125794"/>
                  </a:cubicBezTo>
                  <a:cubicBezTo>
                    <a:pt x="123444" y="130747"/>
                    <a:pt x="112014" y="130365"/>
                    <a:pt x="97631" y="124555"/>
                  </a:cubicBezTo>
                  <a:lnTo>
                    <a:pt x="97631" y="111220"/>
                  </a:lnTo>
                  <a:cubicBezTo>
                    <a:pt x="97631" y="111220"/>
                    <a:pt x="130969" y="91599"/>
                    <a:pt x="130969" y="91599"/>
                  </a:cubicBezTo>
                  <a:cubicBezTo>
                    <a:pt x="134398" y="96742"/>
                    <a:pt x="136303" y="101028"/>
                    <a:pt x="136779" y="104267"/>
                  </a:cubicBezTo>
                  <a:cubicBezTo>
                    <a:pt x="136779" y="104743"/>
                    <a:pt x="136874" y="105219"/>
                    <a:pt x="136779" y="105696"/>
                  </a:cubicBezTo>
                  <a:lnTo>
                    <a:pt x="136779" y="118840"/>
                  </a:lnTo>
                  <a:close/>
                  <a:moveTo>
                    <a:pt x="190119" y="48546"/>
                  </a:moveTo>
                  <a:lnTo>
                    <a:pt x="158591" y="67119"/>
                  </a:lnTo>
                  <a:cubicBezTo>
                    <a:pt x="155067" y="62071"/>
                    <a:pt x="153257" y="57880"/>
                    <a:pt x="153067" y="54832"/>
                  </a:cubicBezTo>
                  <a:lnTo>
                    <a:pt x="153067" y="41497"/>
                  </a:lnTo>
                  <a:cubicBezTo>
                    <a:pt x="152781" y="38449"/>
                    <a:pt x="154591" y="35687"/>
                    <a:pt x="158591" y="33401"/>
                  </a:cubicBezTo>
                  <a:cubicBezTo>
                    <a:pt x="166116" y="28924"/>
                    <a:pt x="176689" y="29496"/>
                    <a:pt x="190024" y="35211"/>
                  </a:cubicBezTo>
                  <a:lnTo>
                    <a:pt x="190024" y="485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0" name="Google Shape;180;p4"/>
            <p:cNvSpPr/>
            <p:nvPr/>
          </p:nvSpPr>
          <p:spPr>
            <a:xfrm>
              <a:off x="4897853" y="3086974"/>
              <a:ext cx="39052" cy="25336"/>
            </a:xfrm>
            <a:custGeom>
              <a:avLst/>
              <a:gdLst/>
              <a:ahLst/>
              <a:cxnLst/>
              <a:rect l="l" t="t" r="r" b="b"/>
              <a:pathLst>
                <a:path w="39052" h="25336" extrusionOk="0">
                  <a:moveTo>
                    <a:pt x="39052" y="10573"/>
                  </a:moveTo>
                  <a:lnTo>
                    <a:pt x="27622" y="17335"/>
                  </a:lnTo>
                  <a:lnTo>
                    <a:pt x="20574" y="13335"/>
                  </a:lnTo>
                  <a:lnTo>
                    <a:pt x="95" y="25336"/>
                  </a:lnTo>
                  <a:lnTo>
                    <a:pt x="0" y="12001"/>
                  </a:lnTo>
                  <a:lnTo>
                    <a:pt x="20479" y="0"/>
                  </a:lnTo>
                  <a:lnTo>
                    <a:pt x="39052" y="1057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1" name="Google Shape;181;p4"/>
            <p:cNvSpPr/>
            <p:nvPr/>
          </p:nvSpPr>
          <p:spPr>
            <a:xfrm>
              <a:off x="4917093" y="3109263"/>
              <a:ext cx="43815" cy="41529"/>
            </a:xfrm>
            <a:custGeom>
              <a:avLst/>
              <a:gdLst/>
              <a:ahLst/>
              <a:cxnLst/>
              <a:rect l="l" t="t" r="r" b="b"/>
              <a:pathLst>
                <a:path w="43815" h="41529" extrusionOk="0">
                  <a:moveTo>
                    <a:pt x="43815" y="39338"/>
                  </a:moveTo>
                  <a:lnTo>
                    <a:pt x="35052" y="41529"/>
                  </a:lnTo>
                  <a:cubicBezTo>
                    <a:pt x="26194" y="31718"/>
                    <a:pt x="14478" y="22288"/>
                    <a:pt x="0" y="13335"/>
                  </a:cubicBezTo>
                  <a:lnTo>
                    <a:pt x="0" y="0"/>
                  </a:lnTo>
                  <a:cubicBezTo>
                    <a:pt x="3715" y="2381"/>
                    <a:pt x="7239" y="4667"/>
                    <a:pt x="10573" y="7048"/>
                  </a:cubicBezTo>
                  <a:cubicBezTo>
                    <a:pt x="25051" y="17335"/>
                    <a:pt x="36100" y="28099"/>
                    <a:pt x="43720" y="3933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2" name="Google Shape;182;p4"/>
            <p:cNvSpPr/>
            <p:nvPr/>
          </p:nvSpPr>
          <p:spPr>
            <a:xfrm>
              <a:off x="4844322" y="3152125"/>
              <a:ext cx="22066" cy="48387"/>
            </a:xfrm>
            <a:custGeom>
              <a:avLst/>
              <a:gdLst/>
              <a:ahLst/>
              <a:cxnLst/>
              <a:rect l="l" t="t" r="r" b="b"/>
              <a:pathLst>
                <a:path w="22066" h="48387" extrusionOk="0">
                  <a:moveTo>
                    <a:pt x="21241" y="48387"/>
                  </a:moveTo>
                  <a:cubicBezTo>
                    <a:pt x="20955" y="47339"/>
                    <a:pt x="20574" y="46196"/>
                    <a:pt x="20193" y="45053"/>
                  </a:cubicBezTo>
                  <a:cubicBezTo>
                    <a:pt x="17621" y="37909"/>
                    <a:pt x="10954" y="27337"/>
                    <a:pt x="0" y="13335"/>
                  </a:cubicBezTo>
                  <a:lnTo>
                    <a:pt x="0" y="0"/>
                  </a:lnTo>
                  <a:cubicBezTo>
                    <a:pt x="2477" y="3238"/>
                    <a:pt x="4763" y="6382"/>
                    <a:pt x="6858" y="9239"/>
                  </a:cubicBezTo>
                  <a:cubicBezTo>
                    <a:pt x="13811" y="18764"/>
                    <a:pt x="18193" y="26289"/>
                    <a:pt x="20098" y="31718"/>
                  </a:cubicBezTo>
                  <a:cubicBezTo>
                    <a:pt x="22289" y="37909"/>
                    <a:pt x="22670" y="43434"/>
                    <a:pt x="21146" y="4829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3" name="Google Shape;183;p4"/>
            <p:cNvSpPr/>
            <p:nvPr/>
          </p:nvSpPr>
          <p:spPr>
            <a:xfrm>
              <a:off x="4752501" y="3160126"/>
              <a:ext cx="41719" cy="37719"/>
            </a:xfrm>
            <a:custGeom>
              <a:avLst/>
              <a:gdLst/>
              <a:ahLst/>
              <a:cxnLst/>
              <a:rect l="l" t="t" r="r" b="b"/>
              <a:pathLst>
                <a:path w="41719" h="37719" extrusionOk="0">
                  <a:moveTo>
                    <a:pt x="41624" y="0"/>
                  </a:moveTo>
                  <a:lnTo>
                    <a:pt x="41720" y="13240"/>
                  </a:lnTo>
                  <a:lnTo>
                    <a:pt x="95" y="37719"/>
                  </a:lnTo>
                  <a:lnTo>
                    <a:pt x="0" y="24479"/>
                  </a:lnTo>
                  <a:lnTo>
                    <a:pt x="34576" y="4096"/>
                  </a:lnTo>
                  <a:lnTo>
                    <a:pt x="41624"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4" name="Google Shape;184;p4"/>
            <p:cNvSpPr/>
            <p:nvPr/>
          </p:nvSpPr>
          <p:spPr>
            <a:xfrm>
              <a:off x="4709924" y="3142410"/>
              <a:ext cx="42576" cy="55530"/>
            </a:xfrm>
            <a:custGeom>
              <a:avLst/>
              <a:gdLst/>
              <a:ahLst/>
              <a:cxnLst/>
              <a:rect l="l" t="t" r="r" b="b"/>
              <a:pathLst>
                <a:path w="42576" h="55530" extrusionOk="0">
                  <a:moveTo>
                    <a:pt x="42577" y="42196"/>
                  </a:moveTo>
                  <a:lnTo>
                    <a:pt x="42577" y="55531"/>
                  </a:lnTo>
                  <a:cubicBezTo>
                    <a:pt x="34576" y="50197"/>
                    <a:pt x="26384" y="43625"/>
                    <a:pt x="18193" y="35528"/>
                  </a:cubicBezTo>
                  <a:cubicBezTo>
                    <a:pt x="10096" y="27432"/>
                    <a:pt x="4001" y="20098"/>
                    <a:pt x="0" y="13335"/>
                  </a:cubicBezTo>
                  <a:lnTo>
                    <a:pt x="0" y="0"/>
                  </a:lnTo>
                  <a:cubicBezTo>
                    <a:pt x="4001" y="6763"/>
                    <a:pt x="10096" y="14097"/>
                    <a:pt x="18193" y="22193"/>
                  </a:cubicBezTo>
                  <a:cubicBezTo>
                    <a:pt x="26384" y="30194"/>
                    <a:pt x="34480" y="36862"/>
                    <a:pt x="42577" y="4219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5" name="Google Shape;185;p4"/>
            <p:cNvSpPr/>
            <p:nvPr/>
          </p:nvSpPr>
          <p:spPr>
            <a:xfrm>
              <a:off x="4694113" y="3203084"/>
              <a:ext cx="27050" cy="22479"/>
            </a:xfrm>
            <a:custGeom>
              <a:avLst/>
              <a:gdLst/>
              <a:ahLst/>
              <a:cxnLst/>
              <a:rect l="l" t="t" r="r" b="b"/>
              <a:pathLst>
                <a:path w="27050" h="22479" extrusionOk="0">
                  <a:moveTo>
                    <a:pt x="26956" y="0"/>
                  </a:moveTo>
                  <a:lnTo>
                    <a:pt x="27051" y="13335"/>
                  </a:lnTo>
                  <a:lnTo>
                    <a:pt x="11525" y="22479"/>
                  </a:lnTo>
                  <a:lnTo>
                    <a:pt x="0" y="15907"/>
                  </a:lnTo>
                  <a:lnTo>
                    <a:pt x="16097" y="6477"/>
                  </a:lnTo>
                  <a:lnTo>
                    <a:pt x="26956"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6" name="Google Shape;186;p4"/>
            <p:cNvSpPr/>
            <p:nvPr/>
          </p:nvSpPr>
          <p:spPr>
            <a:xfrm>
              <a:off x="4681826" y="3096629"/>
              <a:ext cx="270510" cy="133124"/>
            </a:xfrm>
            <a:custGeom>
              <a:avLst/>
              <a:gdLst/>
              <a:ahLst/>
              <a:cxnLst/>
              <a:rect l="l" t="t" r="r" b="b"/>
              <a:pathLst>
                <a:path w="270510" h="133124" extrusionOk="0">
                  <a:moveTo>
                    <a:pt x="235268" y="25968"/>
                  </a:moveTo>
                  <a:lnTo>
                    <a:pt x="235268" y="12633"/>
                  </a:lnTo>
                  <a:cubicBezTo>
                    <a:pt x="235268" y="12633"/>
                    <a:pt x="243650" y="7585"/>
                    <a:pt x="243650" y="7585"/>
                  </a:cubicBezTo>
                  <a:lnTo>
                    <a:pt x="236601" y="3585"/>
                  </a:lnTo>
                  <a:lnTo>
                    <a:pt x="216122" y="15681"/>
                  </a:lnTo>
                  <a:cubicBezTo>
                    <a:pt x="195929" y="6252"/>
                    <a:pt x="176594" y="1013"/>
                    <a:pt x="157925" y="156"/>
                  </a:cubicBezTo>
                  <a:cubicBezTo>
                    <a:pt x="139256" y="-797"/>
                    <a:pt x="123444" y="2632"/>
                    <a:pt x="110585" y="10252"/>
                  </a:cubicBezTo>
                  <a:cubicBezTo>
                    <a:pt x="100489" y="16157"/>
                    <a:pt x="94393" y="22730"/>
                    <a:pt x="92297" y="30064"/>
                  </a:cubicBezTo>
                  <a:cubicBezTo>
                    <a:pt x="94202" y="37494"/>
                    <a:pt x="99060" y="46257"/>
                    <a:pt x="106775" y="56353"/>
                  </a:cubicBezTo>
                  <a:lnTo>
                    <a:pt x="112395" y="63592"/>
                  </a:lnTo>
                  <a:lnTo>
                    <a:pt x="112395" y="76927"/>
                  </a:lnTo>
                  <a:cubicBezTo>
                    <a:pt x="112395" y="76927"/>
                    <a:pt x="70866" y="101406"/>
                    <a:pt x="70866" y="101406"/>
                  </a:cubicBezTo>
                  <a:cubicBezTo>
                    <a:pt x="62770" y="96072"/>
                    <a:pt x="54578" y="89500"/>
                    <a:pt x="46482" y="81404"/>
                  </a:cubicBezTo>
                  <a:cubicBezTo>
                    <a:pt x="38386" y="73307"/>
                    <a:pt x="32290" y="65973"/>
                    <a:pt x="28289" y="59211"/>
                  </a:cubicBezTo>
                  <a:lnTo>
                    <a:pt x="0" y="75879"/>
                  </a:lnTo>
                  <a:cubicBezTo>
                    <a:pt x="9430" y="86452"/>
                    <a:pt x="22574" y="96644"/>
                    <a:pt x="39338" y="106645"/>
                  </a:cubicBezTo>
                  <a:lnTo>
                    <a:pt x="39338" y="119980"/>
                  </a:lnTo>
                  <a:cubicBezTo>
                    <a:pt x="39338" y="119980"/>
                    <a:pt x="23908" y="129124"/>
                    <a:pt x="23908" y="129124"/>
                  </a:cubicBezTo>
                  <a:lnTo>
                    <a:pt x="30956" y="133124"/>
                  </a:lnTo>
                  <a:lnTo>
                    <a:pt x="58388" y="116932"/>
                  </a:lnTo>
                  <a:cubicBezTo>
                    <a:pt x="78867" y="126648"/>
                    <a:pt x="98584" y="131886"/>
                    <a:pt x="117634" y="132744"/>
                  </a:cubicBezTo>
                  <a:cubicBezTo>
                    <a:pt x="136684" y="133601"/>
                    <a:pt x="153258" y="129886"/>
                    <a:pt x="167545" y="121504"/>
                  </a:cubicBezTo>
                  <a:cubicBezTo>
                    <a:pt x="175451" y="116932"/>
                    <a:pt x="180499" y="111884"/>
                    <a:pt x="182975" y="106359"/>
                  </a:cubicBezTo>
                  <a:cubicBezTo>
                    <a:pt x="183356" y="105597"/>
                    <a:pt x="183547" y="104835"/>
                    <a:pt x="183833" y="104073"/>
                  </a:cubicBezTo>
                  <a:cubicBezTo>
                    <a:pt x="183547" y="103025"/>
                    <a:pt x="183166" y="101882"/>
                    <a:pt x="182785" y="100740"/>
                  </a:cubicBezTo>
                  <a:cubicBezTo>
                    <a:pt x="180213" y="93596"/>
                    <a:pt x="173546" y="83023"/>
                    <a:pt x="162592" y="69021"/>
                  </a:cubicBezTo>
                  <a:lnTo>
                    <a:pt x="162592" y="55686"/>
                  </a:lnTo>
                  <a:cubicBezTo>
                    <a:pt x="162592" y="55686"/>
                    <a:pt x="202025" y="32445"/>
                    <a:pt x="202025" y="32445"/>
                  </a:cubicBezTo>
                  <a:cubicBezTo>
                    <a:pt x="215646" y="41685"/>
                    <a:pt x="226600" y="51971"/>
                    <a:pt x="235077" y="63402"/>
                  </a:cubicBezTo>
                  <a:lnTo>
                    <a:pt x="270510" y="54448"/>
                  </a:lnTo>
                  <a:cubicBezTo>
                    <a:pt x="261652" y="44637"/>
                    <a:pt x="249936" y="35207"/>
                    <a:pt x="235458" y="26254"/>
                  </a:cubicBezTo>
                  <a:close/>
                  <a:moveTo>
                    <a:pt x="129635" y="105502"/>
                  </a:moveTo>
                  <a:cubicBezTo>
                    <a:pt x="129635" y="108264"/>
                    <a:pt x="127921" y="110550"/>
                    <a:pt x="124683" y="112455"/>
                  </a:cubicBezTo>
                  <a:cubicBezTo>
                    <a:pt x="116205" y="117408"/>
                    <a:pt x="104775" y="117027"/>
                    <a:pt x="90392" y="111217"/>
                  </a:cubicBezTo>
                  <a:lnTo>
                    <a:pt x="90392" y="97882"/>
                  </a:lnTo>
                  <a:cubicBezTo>
                    <a:pt x="90392" y="97882"/>
                    <a:pt x="123730" y="78261"/>
                    <a:pt x="123730" y="78261"/>
                  </a:cubicBezTo>
                  <a:cubicBezTo>
                    <a:pt x="127159" y="83404"/>
                    <a:pt x="129064" y="87690"/>
                    <a:pt x="129540" y="90929"/>
                  </a:cubicBezTo>
                  <a:cubicBezTo>
                    <a:pt x="129540" y="91405"/>
                    <a:pt x="129635" y="91881"/>
                    <a:pt x="129540" y="92357"/>
                  </a:cubicBezTo>
                  <a:lnTo>
                    <a:pt x="129540" y="105502"/>
                  </a:lnTo>
                  <a:close/>
                  <a:moveTo>
                    <a:pt x="182880" y="35207"/>
                  </a:moveTo>
                  <a:lnTo>
                    <a:pt x="151352" y="53781"/>
                  </a:lnTo>
                  <a:cubicBezTo>
                    <a:pt x="147828" y="48733"/>
                    <a:pt x="146018" y="44542"/>
                    <a:pt x="145828" y="41494"/>
                  </a:cubicBezTo>
                  <a:lnTo>
                    <a:pt x="145828" y="28159"/>
                  </a:lnTo>
                  <a:cubicBezTo>
                    <a:pt x="145542" y="25111"/>
                    <a:pt x="147352" y="22349"/>
                    <a:pt x="151352" y="20063"/>
                  </a:cubicBezTo>
                  <a:cubicBezTo>
                    <a:pt x="158877" y="15586"/>
                    <a:pt x="169450" y="16157"/>
                    <a:pt x="182785" y="21873"/>
                  </a:cubicBezTo>
                  <a:lnTo>
                    <a:pt x="182785" y="3520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7" name="Google Shape;187;p4"/>
            <p:cNvSpPr/>
            <p:nvPr/>
          </p:nvSpPr>
          <p:spPr>
            <a:xfrm>
              <a:off x="4833083" y="3118597"/>
              <a:ext cx="31623" cy="31813"/>
            </a:xfrm>
            <a:custGeom>
              <a:avLst/>
              <a:gdLst/>
              <a:ahLst/>
              <a:cxnLst/>
              <a:rect l="l" t="t" r="r" b="b"/>
              <a:pathLst>
                <a:path w="31623" h="31813" extrusionOk="0">
                  <a:moveTo>
                    <a:pt x="31528" y="0"/>
                  </a:moveTo>
                  <a:lnTo>
                    <a:pt x="31623" y="13335"/>
                  </a:lnTo>
                  <a:lnTo>
                    <a:pt x="95" y="31813"/>
                  </a:lnTo>
                  <a:lnTo>
                    <a:pt x="0" y="18479"/>
                  </a:lnTo>
                  <a:lnTo>
                    <a:pt x="16383" y="8858"/>
                  </a:lnTo>
                  <a:lnTo>
                    <a:pt x="3152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8" name="Google Shape;188;p4"/>
            <p:cNvSpPr/>
            <p:nvPr/>
          </p:nvSpPr>
          <p:spPr>
            <a:xfrm>
              <a:off x="4827652" y="3124788"/>
              <a:ext cx="5429" cy="25622"/>
            </a:xfrm>
            <a:custGeom>
              <a:avLst/>
              <a:gdLst/>
              <a:ahLst/>
              <a:cxnLst/>
              <a:rect l="l" t="t" r="r" b="b"/>
              <a:pathLst>
                <a:path w="5429" h="25622" extrusionOk="0">
                  <a:moveTo>
                    <a:pt x="5429" y="12287"/>
                  </a:moveTo>
                  <a:lnTo>
                    <a:pt x="5429" y="25622"/>
                  </a:lnTo>
                  <a:cubicBezTo>
                    <a:pt x="2000" y="20574"/>
                    <a:pt x="191" y="16383"/>
                    <a:pt x="0" y="13335"/>
                  </a:cubicBezTo>
                  <a:lnTo>
                    <a:pt x="0" y="0"/>
                  </a:lnTo>
                  <a:cubicBezTo>
                    <a:pt x="0" y="2000"/>
                    <a:pt x="858" y="4572"/>
                    <a:pt x="2477" y="7430"/>
                  </a:cubicBezTo>
                  <a:cubicBezTo>
                    <a:pt x="3239" y="8954"/>
                    <a:pt x="4286" y="10478"/>
                    <a:pt x="5429" y="1219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9" name="Google Shape;189;p4"/>
            <p:cNvSpPr/>
            <p:nvPr/>
          </p:nvSpPr>
          <p:spPr>
            <a:xfrm>
              <a:off x="4772218" y="3189082"/>
              <a:ext cx="39242" cy="23537"/>
            </a:xfrm>
            <a:custGeom>
              <a:avLst/>
              <a:gdLst/>
              <a:ahLst/>
              <a:cxnLst/>
              <a:rect l="l" t="t" r="r" b="b"/>
              <a:pathLst>
                <a:path w="39242" h="23537" extrusionOk="0">
                  <a:moveTo>
                    <a:pt x="39148" y="0"/>
                  </a:moveTo>
                  <a:lnTo>
                    <a:pt x="39148" y="13145"/>
                  </a:lnTo>
                  <a:cubicBezTo>
                    <a:pt x="39148" y="15907"/>
                    <a:pt x="37529" y="18193"/>
                    <a:pt x="34290" y="20098"/>
                  </a:cubicBezTo>
                  <a:cubicBezTo>
                    <a:pt x="25813" y="25051"/>
                    <a:pt x="14383" y="24670"/>
                    <a:pt x="0" y="18860"/>
                  </a:cubicBezTo>
                  <a:lnTo>
                    <a:pt x="0" y="5525"/>
                  </a:lnTo>
                  <a:cubicBezTo>
                    <a:pt x="5524" y="7811"/>
                    <a:pt x="10573" y="9239"/>
                    <a:pt x="15335" y="9811"/>
                  </a:cubicBezTo>
                  <a:cubicBezTo>
                    <a:pt x="22765" y="10859"/>
                    <a:pt x="29051" y="9811"/>
                    <a:pt x="34290" y="6763"/>
                  </a:cubicBezTo>
                  <a:cubicBezTo>
                    <a:pt x="35338" y="6191"/>
                    <a:pt x="36195" y="5525"/>
                    <a:pt x="36862" y="4953"/>
                  </a:cubicBezTo>
                  <a:cubicBezTo>
                    <a:pt x="38386" y="3524"/>
                    <a:pt x="39243" y="1810"/>
                    <a:pt x="39243"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0" name="Google Shape;190;p4"/>
            <p:cNvSpPr/>
            <p:nvPr/>
          </p:nvSpPr>
          <p:spPr>
            <a:xfrm>
              <a:off x="4709840" y="3142410"/>
              <a:ext cx="84" cy="13334"/>
            </a:xfrm>
            <a:custGeom>
              <a:avLst/>
              <a:gdLst/>
              <a:ahLst/>
              <a:cxnLst/>
              <a:rect l="l" t="t" r="r" b="b"/>
              <a:pathLst>
                <a:path w="84" h="13334" extrusionOk="0">
                  <a:moveTo>
                    <a:pt x="85" y="0"/>
                  </a:moveTo>
                  <a:lnTo>
                    <a:pt x="85" y="13335"/>
                  </a:lnTo>
                  <a:cubicBezTo>
                    <a:pt x="-106" y="12001"/>
                    <a:pt x="85" y="0"/>
                    <a:pt x="85" y="0"/>
                  </a:cubicBezTo>
                  <a:close/>
                </a:path>
              </a:pathLst>
            </a:custGeom>
            <a:gradFill>
              <a:gsLst>
                <a:gs pos="0">
                  <a:srgbClr val="07C3B7"/>
                </a:gs>
                <a:gs pos="44000">
                  <a:srgbClr val="346485"/>
                </a:gs>
                <a:gs pos="100000">
                  <a:srgbClr val="292375"/>
                </a:gs>
              </a:gsLst>
              <a:lin ang="1150579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1" name="Google Shape;191;p4"/>
            <p:cNvSpPr/>
            <p:nvPr/>
          </p:nvSpPr>
          <p:spPr>
            <a:xfrm>
              <a:off x="4549619" y="3336720"/>
              <a:ext cx="598074" cy="243848"/>
            </a:xfrm>
            <a:custGeom>
              <a:avLst/>
              <a:gdLst/>
              <a:ahLst/>
              <a:cxnLst/>
              <a:rect l="l" t="t" r="r" b="b"/>
              <a:pathLst>
                <a:path w="598074" h="243848" extrusionOk="0">
                  <a:moveTo>
                    <a:pt x="598075" y="67532"/>
                  </a:moveTo>
                  <a:lnTo>
                    <a:pt x="597789" y="67532"/>
                  </a:lnTo>
                  <a:cubicBezTo>
                    <a:pt x="595979" y="109919"/>
                    <a:pt x="567404" y="159258"/>
                    <a:pt x="511873" y="191929"/>
                  </a:cubicBezTo>
                  <a:cubicBezTo>
                    <a:pt x="395859" y="260223"/>
                    <a:pt x="206692" y="261271"/>
                    <a:pt x="89154" y="194310"/>
                  </a:cubicBezTo>
                  <a:cubicBezTo>
                    <a:pt x="32956" y="162306"/>
                    <a:pt x="3429" y="120491"/>
                    <a:pt x="571" y="78105"/>
                  </a:cubicBezTo>
                  <a:lnTo>
                    <a:pt x="381" y="78105"/>
                  </a:lnTo>
                  <a:lnTo>
                    <a:pt x="381" y="74867"/>
                  </a:lnTo>
                  <a:cubicBezTo>
                    <a:pt x="381" y="73057"/>
                    <a:pt x="381" y="71057"/>
                    <a:pt x="381" y="69247"/>
                  </a:cubicBezTo>
                  <a:lnTo>
                    <a:pt x="0" y="3620"/>
                  </a:lnTo>
                  <a:cubicBezTo>
                    <a:pt x="2381" y="46387"/>
                    <a:pt x="32004" y="88773"/>
                    <a:pt x="88773" y="121063"/>
                  </a:cubicBezTo>
                  <a:cubicBezTo>
                    <a:pt x="206311" y="188024"/>
                    <a:pt x="395478" y="186976"/>
                    <a:pt x="511397" y="118682"/>
                  </a:cubicBezTo>
                  <a:cubicBezTo>
                    <a:pt x="567499" y="85630"/>
                    <a:pt x="596170" y="42958"/>
                    <a:pt x="597503" y="0"/>
                  </a:cubicBezTo>
                  <a:lnTo>
                    <a:pt x="597694" y="0"/>
                  </a:lnTo>
                  <a:lnTo>
                    <a:pt x="598075" y="67532"/>
                  </a:lnTo>
                  <a:close/>
                </a:path>
              </a:pathLst>
            </a:custGeom>
            <a:solidFill>
              <a:srgbClr val="FFFFFF">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0592277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Title + text 2">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7242667" y="947567"/>
            <a:ext cx="3850800" cy="2738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2133">
                <a:solidFill>
                  <a:srgbClr val="000000"/>
                </a:solidFill>
              </a:defRPr>
            </a:lvl2pPr>
            <a:lvl3pPr lvl="2" algn="r" rtl="0">
              <a:spcBef>
                <a:spcPts val="0"/>
              </a:spcBef>
              <a:spcAft>
                <a:spcPts val="0"/>
              </a:spcAft>
              <a:buClr>
                <a:srgbClr val="000000"/>
              </a:buClr>
              <a:buSzPts val="1600"/>
              <a:buNone/>
              <a:defRPr sz="2133">
                <a:solidFill>
                  <a:srgbClr val="000000"/>
                </a:solidFill>
              </a:defRPr>
            </a:lvl3pPr>
            <a:lvl4pPr lvl="3" algn="r" rtl="0">
              <a:spcBef>
                <a:spcPts val="0"/>
              </a:spcBef>
              <a:spcAft>
                <a:spcPts val="0"/>
              </a:spcAft>
              <a:buClr>
                <a:srgbClr val="000000"/>
              </a:buClr>
              <a:buSzPts val="1600"/>
              <a:buNone/>
              <a:defRPr sz="2133">
                <a:solidFill>
                  <a:srgbClr val="000000"/>
                </a:solidFill>
              </a:defRPr>
            </a:lvl4pPr>
            <a:lvl5pPr lvl="4" algn="r" rtl="0">
              <a:spcBef>
                <a:spcPts val="0"/>
              </a:spcBef>
              <a:spcAft>
                <a:spcPts val="0"/>
              </a:spcAft>
              <a:buClr>
                <a:srgbClr val="000000"/>
              </a:buClr>
              <a:buSzPts val="1600"/>
              <a:buNone/>
              <a:defRPr sz="2133">
                <a:solidFill>
                  <a:srgbClr val="000000"/>
                </a:solidFill>
              </a:defRPr>
            </a:lvl5pPr>
            <a:lvl6pPr lvl="5" algn="r" rtl="0">
              <a:spcBef>
                <a:spcPts val="0"/>
              </a:spcBef>
              <a:spcAft>
                <a:spcPts val="0"/>
              </a:spcAft>
              <a:buClr>
                <a:srgbClr val="000000"/>
              </a:buClr>
              <a:buSzPts val="1600"/>
              <a:buNone/>
              <a:defRPr sz="2133">
                <a:solidFill>
                  <a:srgbClr val="000000"/>
                </a:solidFill>
              </a:defRPr>
            </a:lvl6pPr>
            <a:lvl7pPr lvl="6" algn="r" rtl="0">
              <a:spcBef>
                <a:spcPts val="0"/>
              </a:spcBef>
              <a:spcAft>
                <a:spcPts val="0"/>
              </a:spcAft>
              <a:buClr>
                <a:srgbClr val="000000"/>
              </a:buClr>
              <a:buSzPts val="1600"/>
              <a:buNone/>
              <a:defRPr sz="2133">
                <a:solidFill>
                  <a:srgbClr val="000000"/>
                </a:solidFill>
              </a:defRPr>
            </a:lvl7pPr>
            <a:lvl8pPr lvl="7" algn="r" rtl="0">
              <a:spcBef>
                <a:spcPts val="0"/>
              </a:spcBef>
              <a:spcAft>
                <a:spcPts val="0"/>
              </a:spcAft>
              <a:buClr>
                <a:srgbClr val="000000"/>
              </a:buClr>
              <a:buSzPts val="1600"/>
              <a:buNone/>
              <a:defRPr sz="2133">
                <a:solidFill>
                  <a:srgbClr val="000000"/>
                </a:solidFill>
              </a:defRPr>
            </a:lvl8pPr>
            <a:lvl9pPr lvl="8" algn="r" rtl="0">
              <a:spcBef>
                <a:spcPts val="0"/>
              </a:spcBef>
              <a:spcAft>
                <a:spcPts val="0"/>
              </a:spcAft>
              <a:buClr>
                <a:srgbClr val="000000"/>
              </a:buClr>
              <a:buSzPts val="1600"/>
              <a:buNone/>
              <a:defRPr sz="2133">
                <a:solidFill>
                  <a:srgbClr val="000000"/>
                </a:solidFill>
              </a:defRPr>
            </a:lvl9pPr>
          </a:lstStyle>
          <a:p>
            <a:r>
              <a:rPr lang="en-US"/>
              <a:t>Click to edit Master title style</a:t>
            </a:r>
            <a:endParaRPr/>
          </a:p>
        </p:txBody>
      </p:sp>
      <p:sp>
        <p:nvSpPr>
          <p:cNvPr id="51" name="Google Shape;51;p7"/>
          <p:cNvSpPr txBox="1">
            <a:spLocks noGrp="1"/>
          </p:cNvSpPr>
          <p:nvPr>
            <p:ph type="subTitle" idx="1"/>
          </p:nvPr>
        </p:nvSpPr>
        <p:spPr>
          <a:xfrm>
            <a:off x="7151400" y="3632833"/>
            <a:ext cx="3942000" cy="2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23711055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2"/>
        <p:cNvGrpSpPr/>
        <p:nvPr/>
      </p:nvGrpSpPr>
      <p:grpSpPr>
        <a:xfrm>
          <a:off x="0" y="0"/>
          <a:ext cx="0" cy="0"/>
          <a:chOff x="0" y="0"/>
          <a:chExt cx="0" cy="0"/>
        </a:xfrm>
      </p:grpSpPr>
      <p:sp>
        <p:nvSpPr>
          <p:cNvPr id="53" name="Google Shape;53;p8"/>
          <p:cNvSpPr txBox="1">
            <a:spLocks noGrp="1"/>
          </p:cNvSpPr>
          <p:nvPr>
            <p:ph type="subTitle" idx="1"/>
          </p:nvPr>
        </p:nvSpPr>
        <p:spPr>
          <a:xfrm>
            <a:off x="1220233" y="4507700"/>
            <a:ext cx="5280800" cy="842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2133"/>
              </a:spcBef>
              <a:spcAft>
                <a:spcPts val="0"/>
              </a:spcAft>
              <a:buNone/>
              <a:defRPr/>
            </a:lvl2pPr>
            <a:lvl3pPr lvl="2" rtl="0">
              <a:spcBef>
                <a:spcPts val="2133"/>
              </a:spcBef>
              <a:spcAft>
                <a:spcPts val="0"/>
              </a:spcAft>
              <a:buNone/>
              <a:defRPr/>
            </a:lvl3pPr>
            <a:lvl4pPr lvl="3" rtl="0">
              <a:spcBef>
                <a:spcPts val="2133"/>
              </a:spcBef>
              <a:spcAft>
                <a:spcPts val="0"/>
              </a:spcAft>
              <a:buNone/>
              <a:defRPr/>
            </a:lvl4pPr>
            <a:lvl5pPr lvl="4" rtl="0">
              <a:spcBef>
                <a:spcPts val="2133"/>
              </a:spcBef>
              <a:spcAft>
                <a:spcPts val="0"/>
              </a:spcAft>
              <a:buNone/>
              <a:defRPr/>
            </a:lvl5pPr>
            <a:lvl6pPr lvl="5" rtl="0">
              <a:spcBef>
                <a:spcPts val="2133"/>
              </a:spcBef>
              <a:spcAft>
                <a:spcPts val="0"/>
              </a:spcAft>
              <a:buNone/>
              <a:defRPr/>
            </a:lvl6pPr>
            <a:lvl7pPr lvl="6" rtl="0">
              <a:spcBef>
                <a:spcPts val="2133"/>
              </a:spcBef>
              <a:spcAft>
                <a:spcPts val="0"/>
              </a:spcAft>
              <a:buNone/>
              <a:defRPr/>
            </a:lvl7pPr>
            <a:lvl8pPr lvl="7" rtl="0">
              <a:spcBef>
                <a:spcPts val="2133"/>
              </a:spcBef>
              <a:spcAft>
                <a:spcPts val="0"/>
              </a:spcAft>
              <a:buNone/>
              <a:defRPr/>
            </a:lvl8pPr>
            <a:lvl9pPr lvl="8" rtl="0">
              <a:spcBef>
                <a:spcPts val="2133"/>
              </a:spcBef>
              <a:spcAft>
                <a:spcPts val="2133"/>
              </a:spcAft>
              <a:buNone/>
              <a:defRPr/>
            </a:lvl9pPr>
          </a:lstStyle>
          <a:p>
            <a:r>
              <a:rPr lang="en-US"/>
              <a:t>Click to edit Master subtitle style</a:t>
            </a:r>
            <a:endParaRPr/>
          </a:p>
        </p:txBody>
      </p:sp>
      <p:sp>
        <p:nvSpPr>
          <p:cNvPr id="54" name="Google Shape;54;p8"/>
          <p:cNvSpPr txBox="1">
            <a:spLocks noGrp="1"/>
          </p:cNvSpPr>
          <p:nvPr>
            <p:ph type="subTitle" idx="2"/>
          </p:nvPr>
        </p:nvSpPr>
        <p:spPr>
          <a:xfrm>
            <a:off x="1220233" y="5339433"/>
            <a:ext cx="2428000" cy="284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2133"/>
              </a:spcBef>
              <a:spcAft>
                <a:spcPts val="0"/>
              </a:spcAft>
              <a:buNone/>
              <a:defRPr b="1">
                <a:latin typeface="Livvic"/>
                <a:ea typeface="Livvic"/>
                <a:cs typeface="Livvic"/>
                <a:sym typeface="Livvic"/>
              </a:defRPr>
            </a:lvl2pPr>
            <a:lvl3pPr lvl="2" rtl="0">
              <a:spcBef>
                <a:spcPts val="2133"/>
              </a:spcBef>
              <a:spcAft>
                <a:spcPts val="0"/>
              </a:spcAft>
              <a:buNone/>
              <a:defRPr b="1">
                <a:latin typeface="Livvic"/>
                <a:ea typeface="Livvic"/>
                <a:cs typeface="Livvic"/>
                <a:sym typeface="Livvic"/>
              </a:defRPr>
            </a:lvl3pPr>
            <a:lvl4pPr lvl="3" rtl="0">
              <a:spcBef>
                <a:spcPts val="2133"/>
              </a:spcBef>
              <a:spcAft>
                <a:spcPts val="0"/>
              </a:spcAft>
              <a:buNone/>
              <a:defRPr b="1">
                <a:latin typeface="Livvic"/>
                <a:ea typeface="Livvic"/>
                <a:cs typeface="Livvic"/>
                <a:sym typeface="Livvic"/>
              </a:defRPr>
            </a:lvl4pPr>
            <a:lvl5pPr lvl="4" rtl="0">
              <a:spcBef>
                <a:spcPts val="2133"/>
              </a:spcBef>
              <a:spcAft>
                <a:spcPts val="0"/>
              </a:spcAft>
              <a:buNone/>
              <a:defRPr b="1">
                <a:latin typeface="Livvic"/>
                <a:ea typeface="Livvic"/>
                <a:cs typeface="Livvic"/>
                <a:sym typeface="Livvic"/>
              </a:defRPr>
            </a:lvl5pPr>
            <a:lvl6pPr lvl="5" rtl="0">
              <a:spcBef>
                <a:spcPts val="2133"/>
              </a:spcBef>
              <a:spcAft>
                <a:spcPts val="0"/>
              </a:spcAft>
              <a:buNone/>
              <a:defRPr b="1">
                <a:latin typeface="Livvic"/>
                <a:ea typeface="Livvic"/>
                <a:cs typeface="Livvic"/>
                <a:sym typeface="Livvic"/>
              </a:defRPr>
            </a:lvl6pPr>
            <a:lvl7pPr lvl="6" rtl="0">
              <a:spcBef>
                <a:spcPts val="2133"/>
              </a:spcBef>
              <a:spcAft>
                <a:spcPts val="0"/>
              </a:spcAft>
              <a:buNone/>
              <a:defRPr b="1">
                <a:latin typeface="Livvic"/>
                <a:ea typeface="Livvic"/>
                <a:cs typeface="Livvic"/>
                <a:sym typeface="Livvic"/>
              </a:defRPr>
            </a:lvl7pPr>
            <a:lvl8pPr lvl="7" rtl="0">
              <a:spcBef>
                <a:spcPts val="2133"/>
              </a:spcBef>
              <a:spcAft>
                <a:spcPts val="0"/>
              </a:spcAft>
              <a:buNone/>
              <a:defRPr b="1">
                <a:latin typeface="Livvic"/>
                <a:ea typeface="Livvic"/>
                <a:cs typeface="Livvic"/>
                <a:sym typeface="Livvic"/>
              </a:defRPr>
            </a:lvl8pPr>
            <a:lvl9pPr lvl="8" rtl="0">
              <a:spcBef>
                <a:spcPts val="2133"/>
              </a:spcBef>
              <a:spcAft>
                <a:spcPts val="2133"/>
              </a:spcAft>
              <a:buNone/>
              <a:defRPr b="1">
                <a:latin typeface="Livvic"/>
                <a:ea typeface="Livvic"/>
                <a:cs typeface="Livvic"/>
                <a:sym typeface="Livvic"/>
              </a:defRPr>
            </a:lvl9pPr>
          </a:lstStyle>
          <a:p>
            <a:r>
              <a:rPr lang="en-US"/>
              <a:t>Click to edit Master subtitle style</a:t>
            </a:r>
            <a:endParaRPr/>
          </a:p>
        </p:txBody>
      </p:sp>
    </p:spTree>
    <p:extLst>
      <p:ext uri="{BB962C8B-B14F-4D97-AF65-F5344CB8AC3E}">
        <p14:creationId xmlns:p14="http://schemas.microsoft.com/office/powerpoint/2010/main" val="42506313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text 3">
  <p:cSld name="Title + text 3">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823796" y="4507280"/>
            <a:ext cx="39352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33"/>
            </a:lvl1pPr>
            <a:lvl2pPr lvl="1" rtl="0">
              <a:spcBef>
                <a:spcPts val="2133"/>
              </a:spcBef>
              <a:spcAft>
                <a:spcPts val="0"/>
              </a:spcAft>
              <a:buNone/>
              <a:defRPr/>
            </a:lvl2pPr>
            <a:lvl3pPr lvl="2" rtl="0">
              <a:spcBef>
                <a:spcPts val="2133"/>
              </a:spcBef>
              <a:spcAft>
                <a:spcPts val="0"/>
              </a:spcAft>
              <a:buNone/>
              <a:defRPr/>
            </a:lvl3pPr>
            <a:lvl4pPr lvl="3" rtl="0">
              <a:spcBef>
                <a:spcPts val="2133"/>
              </a:spcBef>
              <a:spcAft>
                <a:spcPts val="0"/>
              </a:spcAft>
              <a:buNone/>
              <a:defRPr/>
            </a:lvl4pPr>
            <a:lvl5pPr lvl="4" rtl="0">
              <a:spcBef>
                <a:spcPts val="2133"/>
              </a:spcBef>
              <a:spcAft>
                <a:spcPts val="0"/>
              </a:spcAft>
              <a:buNone/>
              <a:defRPr/>
            </a:lvl5pPr>
            <a:lvl6pPr lvl="5" rtl="0">
              <a:spcBef>
                <a:spcPts val="2133"/>
              </a:spcBef>
              <a:spcAft>
                <a:spcPts val="0"/>
              </a:spcAft>
              <a:buNone/>
              <a:defRPr/>
            </a:lvl6pPr>
            <a:lvl7pPr lvl="6" rtl="0">
              <a:spcBef>
                <a:spcPts val="2133"/>
              </a:spcBef>
              <a:spcAft>
                <a:spcPts val="0"/>
              </a:spcAft>
              <a:buNone/>
              <a:defRPr/>
            </a:lvl7pPr>
            <a:lvl8pPr lvl="7" rtl="0">
              <a:spcBef>
                <a:spcPts val="2133"/>
              </a:spcBef>
              <a:spcAft>
                <a:spcPts val="0"/>
              </a:spcAft>
              <a:buNone/>
              <a:defRPr/>
            </a:lvl8pPr>
            <a:lvl9pPr lvl="8" rtl="0">
              <a:spcBef>
                <a:spcPts val="2133"/>
              </a:spcBef>
              <a:spcAft>
                <a:spcPts val="2133"/>
              </a:spcAft>
              <a:buNone/>
              <a:defRPr/>
            </a:lvl9pPr>
          </a:lstStyle>
          <a:p>
            <a:r>
              <a:rPr lang="en-US"/>
              <a:t>Click to edit Master subtitle style</a:t>
            </a:r>
            <a:endParaRPr/>
          </a:p>
        </p:txBody>
      </p:sp>
      <p:sp>
        <p:nvSpPr>
          <p:cNvPr id="57" name="Google Shape;57;p9"/>
          <p:cNvSpPr txBox="1">
            <a:spLocks noGrp="1"/>
          </p:cNvSpPr>
          <p:nvPr>
            <p:ph type="ctrTitle"/>
          </p:nvPr>
        </p:nvSpPr>
        <p:spPr>
          <a:xfrm rot="-5400000">
            <a:off x="-457468" y="2345533"/>
            <a:ext cx="3850800" cy="1197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2133">
                <a:solidFill>
                  <a:srgbClr val="000000"/>
                </a:solidFill>
              </a:defRPr>
            </a:lvl2pPr>
            <a:lvl3pPr lvl="2" algn="r" rtl="0">
              <a:spcBef>
                <a:spcPts val="0"/>
              </a:spcBef>
              <a:spcAft>
                <a:spcPts val="0"/>
              </a:spcAft>
              <a:buClr>
                <a:srgbClr val="000000"/>
              </a:buClr>
              <a:buSzPts val="1600"/>
              <a:buNone/>
              <a:defRPr sz="2133">
                <a:solidFill>
                  <a:srgbClr val="000000"/>
                </a:solidFill>
              </a:defRPr>
            </a:lvl3pPr>
            <a:lvl4pPr lvl="3" algn="r" rtl="0">
              <a:spcBef>
                <a:spcPts val="0"/>
              </a:spcBef>
              <a:spcAft>
                <a:spcPts val="0"/>
              </a:spcAft>
              <a:buClr>
                <a:srgbClr val="000000"/>
              </a:buClr>
              <a:buSzPts val="1600"/>
              <a:buNone/>
              <a:defRPr sz="2133">
                <a:solidFill>
                  <a:srgbClr val="000000"/>
                </a:solidFill>
              </a:defRPr>
            </a:lvl4pPr>
            <a:lvl5pPr lvl="4" algn="r" rtl="0">
              <a:spcBef>
                <a:spcPts val="0"/>
              </a:spcBef>
              <a:spcAft>
                <a:spcPts val="0"/>
              </a:spcAft>
              <a:buClr>
                <a:srgbClr val="000000"/>
              </a:buClr>
              <a:buSzPts val="1600"/>
              <a:buNone/>
              <a:defRPr sz="2133">
                <a:solidFill>
                  <a:srgbClr val="000000"/>
                </a:solidFill>
              </a:defRPr>
            </a:lvl5pPr>
            <a:lvl6pPr lvl="5" algn="r" rtl="0">
              <a:spcBef>
                <a:spcPts val="0"/>
              </a:spcBef>
              <a:spcAft>
                <a:spcPts val="0"/>
              </a:spcAft>
              <a:buClr>
                <a:srgbClr val="000000"/>
              </a:buClr>
              <a:buSzPts val="1600"/>
              <a:buNone/>
              <a:defRPr sz="2133">
                <a:solidFill>
                  <a:srgbClr val="000000"/>
                </a:solidFill>
              </a:defRPr>
            </a:lvl6pPr>
            <a:lvl7pPr lvl="6" algn="r" rtl="0">
              <a:spcBef>
                <a:spcPts val="0"/>
              </a:spcBef>
              <a:spcAft>
                <a:spcPts val="0"/>
              </a:spcAft>
              <a:buClr>
                <a:srgbClr val="000000"/>
              </a:buClr>
              <a:buSzPts val="1600"/>
              <a:buNone/>
              <a:defRPr sz="2133">
                <a:solidFill>
                  <a:srgbClr val="000000"/>
                </a:solidFill>
              </a:defRPr>
            </a:lvl7pPr>
            <a:lvl8pPr lvl="7" algn="r" rtl="0">
              <a:spcBef>
                <a:spcPts val="0"/>
              </a:spcBef>
              <a:spcAft>
                <a:spcPts val="0"/>
              </a:spcAft>
              <a:buClr>
                <a:srgbClr val="000000"/>
              </a:buClr>
              <a:buSzPts val="1600"/>
              <a:buNone/>
              <a:defRPr sz="2133">
                <a:solidFill>
                  <a:srgbClr val="000000"/>
                </a:solidFill>
              </a:defRPr>
            </a:lvl8pPr>
            <a:lvl9pPr lvl="8" algn="r" rtl="0">
              <a:spcBef>
                <a:spcPts val="0"/>
              </a:spcBef>
              <a:spcAft>
                <a:spcPts val="0"/>
              </a:spcAft>
              <a:buClr>
                <a:srgbClr val="000000"/>
              </a:buClr>
              <a:buSzPts val="1600"/>
              <a:buNone/>
              <a:defRPr sz="2133">
                <a:solidFill>
                  <a:srgbClr val="000000"/>
                </a:solidFill>
              </a:defRPr>
            </a:lvl9pPr>
          </a:lstStyle>
          <a:p>
            <a:r>
              <a:rPr lang="en-US"/>
              <a:t>Click to edit Master title style</a:t>
            </a:r>
            <a:endParaRPr/>
          </a:p>
        </p:txBody>
      </p:sp>
    </p:spTree>
    <p:extLst>
      <p:ext uri="{BB962C8B-B14F-4D97-AF65-F5344CB8AC3E}">
        <p14:creationId xmlns:p14="http://schemas.microsoft.com/office/powerpoint/2010/main" val="13596398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text 4">
  <p:cSld name="Title + text 4">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5586167" y="4507280"/>
            <a:ext cx="39352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33"/>
            </a:lvl1pPr>
            <a:lvl2pPr lvl="1" rtl="0">
              <a:spcBef>
                <a:spcPts val="2133"/>
              </a:spcBef>
              <a:spcAft>
                <a:spcPts val="0"/>
              </a:spcAft>
              <a:buNone/>
              <a:defRPr/>
            </a:lvl2pPr>
            <a:lvl3pPr lvl="2" rtl="0">
              <a:spcBef>
                <a:spcPts val="2133"/>
              </a:spcBef>
              <a:spcAft>
                <a:spcPts val="0"/>
              </a:spcAft>
              <a:buNone/>
              <a:defRPr/>
            </a:lvl3pPr>
            <a:lvl4pPr lvl="3" rtl="0">
              <a:spcBef>
                <a:spcPts val="2133"/>
              </a:spcBef>
              <a:spcAft>
                <a:spcPts val="0"/>
              </a:spcAft>
              <a:buNone/>
              <a:defRPr/>
            </a:lvl4pPr>
            <a:lvl5pPr lvl="4" rtl="0">
              <a:spcBef>
                <a:spcPts val="2133"/>
              </a:spcBef>
              <a:spcAft>
                <a:spcPts val="0"/>
              </a:spcAft>
              <a:buNone/>
              <a:defRPr/>
            </a:lvl5pPr>
            <a:lvl6pPr lvl="5" rtl="0">
              <a:spcBef>
                <a:spcPts val="2133"/>
              </a:spcBef>
              <a:spcAft>
                <a:spcPts val="0"/>
              </a:spcAft>
              <a:buNone/>
              <a:defRPr/>
            </a:lvl6pPr>
            <a:lvl7pPr lvl="6" rtl="0">
              <a:spcBef>
                <a:spcPts val="2133"/>
              </a:spcBef>
              <a:spcAft>
                <a:spcPts val="0"/>
              </a:spcAft>
              <a:buNone/>
              <a:defRPr/>
            </a:lvl7pPr>
            <a:lvl8pPr lvl="7" rtl="0">
              <a:spcBef>
                <a:spcPts val="2133"/>
              </a:spcBef>
              <a:spcAft>
                <a:spcPts val="0"/>
              </a:spcAft>
              <a:buNone/>
              <a:defRPr/>
            </a:lvl8pPr>
            <a:lvl9pPr lvl="8" rtl="0">
              <a:spcBef>
                <a:spcPts val="2133"/>
              </a:spcBef>
              <a:spcAft>
                <a:spcPts val="2133"/>
              </a:spcAft>
              <a:buNone/>
              <a:defRPr/>
            </a:lvl9pPr>
          </a:lstStyle>
          <a:p>
            <a:r>
              <a:rPr lang="en-US"/>
              <a:t>Click to edit Master subtitle style</a:t>
            </a:r>
            <a:endParaRPr/>
          </a:p>
        </p:txBody>
      </p:sp>
      <p:sp>
        <p:nvSpPr>
          <p:cNvPr id="60" name="Google Shape;60;p10"/>
          <p:cNvSpPr txBox="1">
            <a:spLocks noGrp="1"/>
          </p:cNvSpPr>
          <p:nvPr>
            <p:ph type="ctrTitle"/>
          </p:nvPr>
        </p:nvSpPr>
        <p:spPr>
          <a:xfrm rot="5400000">
            <a:off x="8816545" y="2336752"/>
            <a:ext cx="3850800" cy="1197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2133">
                <a:solidFill>
                  <a:srgbClr val="000000"/>
                </a:solidFill>
              </a:defRPr>
            </a:lvl2pPr>
            <a:lvl3pPr lvl="2" rtl="0">
              <a:spcBef>
                <a:spcPts val="0"/>
              </a:spcBef>
              <a:spcAft>
                <a:spcPts val="0"/>
              </a:spcAft>
              <a:buClr>
                <a:srgbClr val="000000"/>
              </a:buClr>
              <a:buSzPts val="1600"/>
              <a:buNone/>
              <a:defRPr sz="2133">
                <a:solidFill>
                  <a:srgbClr val="000000"/>
                </a:solidFill>
              </a:defRPr>
            </a:lvl3pPr>
            <a:lvl4pPr lvl="3" rtl="0">
              <a:spcBef>
                <a:spcPts val="0"/>
              </a:spcBef>
              <a:spcAft>
                <a:spcPts val="0"/>
              </a:spcAft>
              <a:buClr>
                <a:srgbClr val="000000"/>
              </a:buClr>
              <a:buSzPts val="1600"/>
              <a:buNone/>
              <a:defRPr sz="2133">
                <a:solidFill>
                  <a:srgbClr val="000000"/>
                </a:solidFill>
              </a:defRPr>
            </a:lvl4pPr>
            <a:lvl5pPr lvl="4" rtl="0">
              <a:spcBef>
                <a:spcPts val="0"/>
              </a:spcBef>
              <a:spcAft>
                <a:spcPts val="0"/>
              </a:spcAft>
              <a:buClr>
                <a:srgbClr val="000000"/>
              </a:buClr>
              <a:buSzPts val="1600"/>
              <a:buNone/>
              <a:defRPr sz="2133">
                <a:solidFill>
                  <a:srgbClr val="000000"/>
                </a:solidFill>
              </a:defRPr>
            </a:lvl5pPr>
            <a:lvl6pPr lvl="5" rtl="0">
              <a:spcBef>
                <a:spcPts val="0"/>
              </a:spcBef>
              <a:spcAft>
                <a:spcPts val="0"/>
              </a:spcAft>
              <a:buClr>
                <a:srgbClr val="000000"/>
              </a:buClr>
              <a:buSzPts val="1600"/>
              <a:buNone/>
              <a:defRPr sz="2133">
                <a:solidFill>
                  <a:srgbClr val="000000"/>
                </a:solidFill>
              </a:defRPr>
            </a:lvl6pPr>
            <a:lvl7pPr lvl="6" rtl="0">
              <a:spcBef>
                <a:spcPts val="0"/>
              </a:spcBef>
              <a:spcAft>
                <a:spcPts val="0"/>
              </a:spcAft>
              <a:buClr>
                <a:srgbClr val="000000"/>
              </a:buClr>
              <a:buSzPts val="1600"/>
              <a:buNone/>
              <a:defRPr sz="2133">
                <a:solidFill>
                  <a:srgbClr val="000000"/>
                </a:solidFill>
              </a:defRPr>
            </a:lvl7pPr>
            <a:lvl8pPr lvl="7" rtl="0">
              <a:spcBef>
                <a:spcPts val="0"/>
              </a:spcBef>
              <a:spcAft>
                <a:spcPts val="0"/>
              </a:spcAft>
              <a:buClr>
                <a:srgbClr val="000000"/>
              </a:buClr>
              <a:buSzPts val="1600"/>
              <a:buNone/>
              <a:defRPr sz="2133">
                <a:solidFill>
                  <a:srgbClr val="000000"/>
                </a:solidFill>
              </a:defRPr>
            </a:lvl8pPr>
            <a:lvl9pPr lvl="8" rtl="0">
              <a:spcBef>
                <a:spcPts val="0"/>
              </a:spcBef>
              <a:spcAft>
                <a:spcPts val="0"/>
              </a:spcAft>
              <a:buClr>
                <a:srgbClr val="000000"/>
              </a:buClr>
              <a:buSzPts val="1600"/>
              <a:buNone/>
              <a:defRPr sz="2133">
                <a:solidFill>
                  <a:srgbClr val="000000"/>
                </a:solidFill>
              </a:defRPr>
            </a:lvl9pPr>
          </a:lstStyle>
          <a:p>
            <a:r>
              <a:rPr lang="en-US"/>
              <a:t>Click to edit Master title style</a:t>
            </a:r>
            <a:endParaRPr/>
          </a:p>
        </p:txBody>
      </p:sp>
    </p:spTree>
    <p:extLst>
      <p:ext uri="{BB962C8B-B14F-4D97-AF65-F5344CB8AC3E}">
        <p14:creationId xmlns:p14="http://schemas.microsoft.com/office/powerpoint/2010/main" val="19435968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4267000" y="2323667"/>
            <a:ext cx="36576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lgn="ctr">
              <a:spcBef>
                <a:spcPts val="0"/>
              </a:spcBef>
              <a:spcAft>
                <a:spcPts val="0"/>
              </a:spcAft>
              <a:buNone/>
              <a:defRPr sz="4800">
                <a:latin typeface="Catamaran Light"/>
                <a:ea typeface="Catamaran Light"/>
                <a:cs typeface="Catamaran Light"/>
                <a:sym typeface="Catamaran Light"/>
              </a:defRPr>
            </a:lvl2pPr>
            <a:lvl3pPr lvl="2" algn="ctr">
              <a:spcBef>
                <a:spcPts val="0"/>
              </a:spcBef>
              <a:spcAft>
                <a:spcPts val="0"/>
              </a:spcAft>
              <a:buNone/>
              <a:defRPr sz="4800">
                <a:latin typeface="Catamaran Light"/>
                <a:ea typeface="Catamaran Light"/>
                <a:cs typeface="Catamaran Light"/>
                <a:sym typeface="Catamaran Light"/>
              </a:defRPr>
            </a:lvl3pPr>
            <a:lvl4pPr lvl="3" algn="ctr">
              <a:spcBef>
                <a:spcPts val="0"/>
              </a:spcBef>
              <a:spcAft>
                <a:spcPts val="0"/>
              </a:spcAft>
              <a:buNone/>
              <a:defRPr sz="4800">
                <a:latin typeface="Catamaran Light"/>
                <a:ea typeface="Catamaran Light"/>
                <a:cs typeface="Catamaran Light"/>
                <a:sym typeface="Catamaran Light"/>
              </a:defRPr>
            </a:lvl4pPr>
            <a:lvl5pPr lvl="4" algn="ctr">
              <a:spcBef>
                <a:spcPts val="0"/>
              </a:spcBef>
              <a:spcAft>
                <a:spcPts val="0"/>
              </a:spcAft>
              <a:buNone/>
              <a:defRPr sz="4800">
                <a:latin typeface="Catamaran Light"/>
                <a:ea typeface="Catamaran Light"/>
                <a:cs typeface="Catamaran Light"/>
                <a:sym typeface="Catamaran Light"/>
              </a:defRPr>
            </a:lvl5pPr>
            <a:lvl6pPr lvl="5" algn="ctr">
              <a:spcBef>
                <a:spcPts val="0"/>
              </a:spcBef>
              <a:spcAft>
                <a:spcPts val="0"/>
              </a:spcAft>
              <a:buNone/>
              <a:defRPr sz="4800">
                <a:latin typeface="Catamaran Light"/>
                <a:ea typeface="Catamaran Light"/>
                <a:cs typeface="Catamaran Light"/>
                <a:sym typeface="Catamaran Light"/>
              </a:defRPr>
            </a:lvl6pPr>
            <a:lvl7pPr lvl="6" algn="ctr">
              <a:spcBef>
                <a:spcPts val="0"/>
              </a:spcBef>
              <a:spcAft>
                <a:spcPts val="0"/>
              </a:spcAft>
              <a:buNone/>
              <a:defRPr sz="4800">
                <a:latin typeface="Catamaran Light"/>
                <a:ea typeface="Catamaran Light"/>
                <a:cs typeface="Catamaran Light"/>
                <a:sym typeface="Catamaran Light"/>
              </a:defRPr>
            </a:lvl7pPr>
            <a:lvl8pPr lvl="7" algn="ctr">
              <a:spcBef>
                <a:spcPts val="0"/>
              </a:spcBef>
              <a:spcAft>
                <a:spcPts val="0"/>
              </a:spcAft>
              <a:buNone/>
              <a:defRPr sz="4800">
                <a:latin typeface="Catamaran Light"/>
                <a:ea typeface="Catamaran Light"/>
                <a:cs typeface="Catamaran Light"/>
                <a:sym typeface="Catamaran Light"/>
              </a:defRPr>
            </a:lvl8pPr>
            <a:lvl9pPr lvl="8" algn="ctr">
              <a:spcBef>
                <a:spcPts val="0"/>
              </a:spcBef>
              <a:spcAft>
                <a:spcPts val="0"/>
              </a:spcAft>
              <a:buNone/>
              <a:defRPr sz="4800">
                <a:latin typeface="Catamaran Light"/>
                <a:ea typeface="Catamaran Light"/>
                <a:cs typeface="Catamaran Light"/>
                <a:sym typeface="Catamaran Light"/>
              </a:defRPr>
            </a:lvl9pPr>
          </a:lstStyle>
          <a:p>
            <a:r>
              <a:rPr lang="en-US"/>
              <a:t>Click to edit Master title style</a:t>
            </a:r>
            <a:endParaRPr/>
          </a:p>
        </p:txBody>
      </p:sp>
    </p:spTree>
    <p:extLst>
      <p:ext uri="{BB962C8B-B14F-4D97-AF65-F5344CB8AC3E}">
        <p14:creationId xmlns:p14="http://schemas.microsoft.com/office/powerpoint/2010/main" val="3722297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title">
  <p:cSld name="Section title">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1026300" y="1746733"/>
            <a:ext cx="45736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
        <p:nvSpPr>
          <p:cNvPr id="65" name="Google Shape;65;p12"/>
          <p:cNvSpPr txBox="1">
            <a:spLocks noGrp="1"/>
          </p:cNvSpPr>
          <p:nvPr>
            <p:ph type="title" idx="2" hasCustomPrompt="1"/>
          </p:nvPr>
        </p:nvSpPr>
        <p:spPr>
          <a:xfrm rot="5400000">
            <a:off x="9522904" y="4760301"/>
            <a:ext cx="23184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8000"/>
            </a:lvl1pPr>
            <a:lvl2pPr lvl="1"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10715598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ix columns">
  <p:cSld name="Six columns">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875229" y="1859221"/>
            <a:ext cx="250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68" name="Google Shape;68;p13"/>
          <p:cNvSpPr txBox="1">
            <a:spLocks noGrp="1"/>
          </p:cNvSpPr>
          <p:nvPr>
            <p:ph type="subTitle" idx="1"/>
          </p:nvPr>
        </p:nvSpPr>
        <p:spPr>
          <a:xfrm>
            <a:off x="875233" y="2515633"/>
            <a:ext cx="20852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69" name="Google Shape;69;p13"/>
          <p:cNvSpPr txBox="1">
            <a:spLocks noGrp="1"/>
          </p:cNvSpPr>
          <p:nvPr>
            <p:ph type="ctrTitle" idx="2"/>
          </p:nvPr>
        </p:nvSpPr>
        <p:spPr>
          <a:xfrm>
            <a:off x="3534280" y="1859221"/>
            <a:ext cx="2508400" cy="8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en-US"/>
              <a:t>Click to edit Master title style</a:t>
            </a:r>
            <a:endParaRPr/>
          </a:p>
        </p:txBody>
      </p:sp>
      <p:sp>
        <p:nvSpPr>
          <p:cNvPr id="70" name="Google Shape;70;p13"/>
          <p:cNvSpPr txBox="1">
            <a:spLocks noGrp="1"/>
          </p:cNvSpPr>
          <p:nvPr>
            <p:ph type="subTitle" idx="3"/>
          </p:nvPr>
        </p:nvSpPr>
        <p:spPr>
          <a:xfrm>
            <a:off x="3480933" y="2515633"/>
            <a:ext cx="26152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r>
              <a:rPr lang="en-US"/>
              <a:t>Click to edit Master subtitle style</a:t>
            </a:r>
            <a:endParaRPr/>
          </a:p>
        </p:txBody>
      </p:sp>
      <p:sp>
        <p:nvSpPr>
          <p:cNvPr id="71" name="Google Shape;71;p13"/>
          <p:cNvSpPr txBox="1">
            <a:spLocks noGrp="1"/>
          </p:cNvSpPr>
          <p:nvPr>
            <p:ph type="ctrTitle" idx="4"/>
          </p:nvPr>
        </p:nvSpPr>
        <p:spPr>
          <a:xfrm>
            <a:off x="6184141" y="1859221"/>
            <a:ext cx="2508400" cy="8596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2400"/>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r>
              <a:rPr lang="en-US"/>
              <a:t>Click to edit Master title style</a:t>
            </a:r>
            <a:endParaRPr/>
          </a:p>
        </p:txBody>
      </p:sp>
      <p:sp>
        <p:nvSpPr>
          <p:cNvPr id="72" name="Google Shape;72;p13"/>
          <p:cNvSpPr txBox="1">
            <a:spLocks noGrp="1"/>
          </p:cNvSpPr>
          <p:nvPr>
            <p:ph type="subTitle" idx="5"/>
          </p:nvPr>
        </p:nvSpPr>
        <p:spPr>
          <a:xfrm>
            <a:off x="6504101" y="2515633"/>
            <a:ext cx="21976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333"/>
            </a:lvl1pPr>
            <a:lvl2pPr lvl="1" algn="r" rtl="0">
              <a:lnSpc>
                <a:spcPct val="100000"/>
              </a:lnSpc>
              <a:spcBef>
                <a:spcPts val="0"/>
              </a:spcBef>
              <a:spcAft>
                <a:spcPts val="0"/>
              </a:spcAft>
              <a:buSzPts val="1000"/>
              <a:buNone/>
              <a:defRPr sz="1333"/>
            </a:lvl2pPr>
            <a:lvl3pPr lvl="2" algn="r" rtl="0">
              <a:lnSpc>
                <a:spcPct val="100000"/>
              </a:lnSpc>
              <a:spcBef>
                <a:spcPts val="0"/>
              </a:spcBef>
              <a:spcAft>
                <a:spcPts val="0"/>
              </a:spcAft>
              <a:buSzPts val="1000"/>
              <a:buNone/>
              <a:defRPr sz="1333"/>
            </a:lvl3pPr>
            <a:lvl4pPr lvl="3" algn="r" rtl="0">
              <a:lnSpc>
                <a:spcPct val="100000"/>
              </a:lnSpc>
              <a:spcBef>
                <a:spcPts val="0"/>
              </a:spcBef>
              <a:spcAft>
                <a:spcPts val="0"/>
              </a:spcAft>
              <a:buSzPts val="1000"/>
              <a:buNone/>
              <a:defRPr sz="1333"/>
            </a:lvl4pPr>
            <a:lvl5pPr lvl="4" algn="r" rtl="0">
              <a:lnSpc>
                <a:spcPct val="100000"/>
              </a:lnSpc>
              <a:spcBef>
                <a:spcPts val="0"/>
              </a:spcBef>
              <a:spcAft>
                <a:spcPts val="0"/>
              </a:spcAft>
              <a:buSzPts val="1000"/>
              <a:buNone/>
              <a:defRPr sz="1333"/>
            </a:lvl5pPr>
            <a:lvl6pPr lvl="5" algn="r" rtl="0">
              <a:lnSpc>
                <a:spcPct val="100000"/>
              </a:lnSpc>
              <a:spcBef>
                <a:spcPts val="0"/>
              </a:spcBef>
              <a:spcAft>
                <a:spcPts val="0"/>
              </a:spcAft>
              <a:buSzPts val="1000"/>
              <a:buNone/>
              <a:defRPr sz="1333"/>
            </a:lvl6pPr>
            <a:lvl7pPr lvl="6" algn="r" rtl="0">
              <a:lnSpc>
                <a:spcPct val="100000"/>
              </a:lnSpc>
              <a:spcBef>
                <a:spcPts val="0"/>
              </a:spcBef>
              <a:spcAft>
                <a:spcPts val="0"/>
              </a:spcAft>
              <a:buSzPts val="1000"/>
              <a:buNone/>
              <a:defRPr sz="1333"/>
            </a:lvl7pPr>
            <a:lvl8pPr lvl="7" algn="r" rtl="0">
              <a:lnSpc>
                <a:spcPct val="100000"/>
              </a:lnSpc>
              <a:spcBef>
                <a:spcPts val="0"/>
              </a:spcBef>
              <a:spcAft>
                <a:spcPts val="0"/>
              </a:spcAft>
              <a:buSzPts val="1000"/>
              <a:buNone/>
              <a:defRPr sz="1333"/>
            </a:lvl8pPr>
            <a:lvl9pPr lvl="8" algn="r" rtl="0">
              <a:lnSpc>
                <a:spcPct val="100000"/>
              </a:lnSpc>
              <a:spcBef>
                <a:spcPts val="0"/>
              </a:spcBef>
              <a:spcAft>
                <a:spcPts val="0"/>
              </a:spcAft>
              <a:buSzPts val="1000"/>
              <a:buNone/>
              <a:defRPr sz="1333"/>
            </a:lvl9pPr>
          </a:lstStyle>
          <a:p>
            <a:r>
              <a:rPr lang="en-US"/>
              <a:t>Click to edit Master subtitle style</a:t>
            </a:r>
            <a:endParaRPr/>
          </a:p>
        </p:txBody>
      </p:sp>
      <p:sp>
        <p:nvSpPr>
          <p:cNvPr id="73" name="Google Shape;73;p13"/>
          <p:cNvSpPr txBox="1">
            <a:spLocks noGrp="1"/>
          </p:cNvSpPr>
          <p:nvPr>
            <p:ph type="ctrTitle" idx="6"/>
          </p:nvPr>
        </p:nvSpPr>
        <p:spPr>
          <a:xfrm rot="5400000">
            <a:off x="9154100" y="1954833"/>
            <a:ext cx="34040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
        <p:nvSpPr>
          <p:cNvPr id="74" name="Google Shape;74;p13"/>
          <p:cNvSpPr txBox="1">
            <a:spLocks noGrp="1"/>
          </p:cNvSpPr>
          <p:nvPr>
            <p:ph type="ctrTitle" idx="7"/>
          </p:nvPr>
        </p:nvSpPr>
        <p:spPr>
          <a:xfrm>
            <a:off x="875229" y="4490421"/>
            <a:ext cx="250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75" name="Google Shape;75;p13"/>
          <p:cNvSpPr txBox="1">
            <a:spLocks noGrp="1"/>
          </p:cNvSpPr>
          <p:nvPr>
            <p:ph type="subTitle" idx="8"/>
          </p:nvPr>
        </p:nvSpPr>
        <p:spPr>
          <a:xfrm>
            <a:off x="875233" y="5146833"/>
            <a:ext cx="20852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76" name="Google Shape;76;p13"/>
          <p:cNvSpPr txBox="1">
            <a:spLocks noGrp="1"/>
          </p:cNvSpPr>
          <p:nvPr>
            <p:ph type="ctrTitle" idx="9"/>
          </p:nvPr>
        </p:nvSpPr>
        <p:spPr>
          <a:xfrm>
            <a:off x="3534280" y="4490421"/>
            <a:ext cx="2508400" cy="8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en-US"/>
              <a:t>Click to edit Master title style</a:t>
            </a:r>
            <a:endParaRPr/>
          </a:p>
        </p:txBody>
      </p:sp>
      <p:sp>
        <p:nvSpPr>
          <p:cNvPr id="77" name="Google Shape;77;p13"/>
          <p:cNvSpPr txBox="1">
            <a:spLocks noGrp="1"/>
          </p:cNvSpPr>
          <p:nvPr>
            <p:ph type="subTitle" idx="13"/>
          </p:nvPr>
        </p:nvSpPr>
        <p:spPr>
          <a:xfrm>
            <a:off x="3480933" y="5146833"/>
            <a:ext cx="26152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r>
              <a:rPr lang="en-US"/>
              <a:t>Click to edit Master subtitle style</a:t>
            </a:r>
            <a:endParaRPr/>
          </a:p>
        </p:txBody>
      </p:sp>
      <p:sp>
        <p:nvSpPr>
          <p:cNvPr id="78" name="Google Shape;78;p13"/>
          <p:cNvSpPr txBox="1">
            <a:spLocks noGrp="1"/>
          </p:cNvSpPr>
          <p:nvPr>
            <p:ph type="ctrTitle" idx="14"/>
          </p:nvPr>
        </p:nvSpPr>
        <p:spPr>
          <a:xfrm>
            <a:off x="6184141" y="4490421"/>
            <a:ext cx="2508400" cy="8596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2400"/>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r>
              <a:rPr lang="en-US"/>
              <a:t>Click to edit Master title style</a:t>
            </a:r>
            <a:endParaRPr/>
          </a:p>
        </p:txBody>
      </p:sp>
      <p:sp>
        <p:nvSpPr>
          <p:cNvPr id="79" name="Google Shape;79;p13"/>
          <p:cNvSpPr txBox="1">
            <a:spLocks noGrp="1"/>
          </p:cNvSpPr>
          <p:nvPr>
            <p:ph type="subTitle" idx="15"/>
          </p:nvPr>
        </p:nvSpPr>
        <p:spPr>
          <a:xfrm>
            <a:off x="6504101" y="5146833"/>
            <a:ext cx="21976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333"/>
            </a:lvl1pPr>
            <a:lvl2pPr lvl="1" algn="r" rtl="0">
              <a:lnSpc>
                <a:spcPct val="100000"/>
              </a:lnSpc>
              <a:spcBef>
                <a:spcPts val="0"/>
              </a:spcBef>
              <a:spcAft>
                <a:spcPts val="0"/>
              </a:spcAft>
              <a:buSzPts val="1000"/>
              <a:buNone/>
              <a:defRPr sz="1333"/>
            </a:lvl2pPr>
            <a:lvl3pPr lvl="2" algn="r" rtl="0">
              <a:lnSpc>
                <a:spcPct val="100000"/>
              </a:lnSpc>
              <a:spcBef>
                <a:spcPts val="0"/>
              </a:spcBef>
              <a:spcAft>
                <a:spcPts val="0"/>
              </a:spcAft>
              <a:buSzPts val="1000"/>
              <a:buNone/>
              <a:defRPr sz="1333"/>
            </a:lvl3pPr>
            <a:lvl4pPr lvl="3" algn="r" rtl="0">
              <a:lnSpc>
                <a:spcPct val="100000"/>
              </a:lnSpc>
              <a:spcBef>
                <a:spcPts val="0"/>
              </a:spcBef>
              <a:spcAft>
                <a:spcPts val="0"/>
              </a:spcAft>
              <a:buSzPts val="1000"/>
              <a:buNone/>
              <a:defRPr sz="1333"/>
            </a:lvl4pPr>
            <a:lvl5pPr lvl="4" algn="r" rtl="0">
              <a:lnSpc>
                <a:spcPct val="100000"/>
              </a:lnSpc>
              <a:spcBef>
                <a:spcPts val="0"/>
              </a:spcBef>
              <a:spcAft>
                <a:spcPts val="0"/>
              </a:spcAft>
              <a:buSzPts val="1000"/>
              <a:buNone/>
              <a:defRPr sz="1333"/>
            </a:lvl5pPr>
            <a:lvl6pPr lvl="5" algn="r" rtl="0">
              <a:lnSpc>
                <a:spcPct val="100000"/>
              </a:lnSpc>
              <a:spcBef>
                <a:spcPts val="0"/>
              </a:spcBef>
              <a:spcAft>
                <a:spcPts val="0"/>
              </a:spcAft>
              <a:buSzPts val="1000"/>
              <a:buNone/>
              <a:defRPr sz="1333"/>
            </a:lvl6pPr>
            <a:lvl7pPr lvl="6" algn="r" rtl="0">
              <a:lnSpc>
                <a:spcPct val="100000"/>
              </a:lnSpc>
              <a:spcBef>
                <a:spcPts val="0"/>
              </a:spcBef>
              <a:spcAft>
                <a:spcPts val="0"/>
              </a:spcAft>
              <a:buSzPts val="1000"/>
              <a:buNone/>
              <a:defRPr sz="1333"/>
            </a:lvl7pPr>
            <a:lvl8pPr lvl="7" algn="r" rtl="0">
              <a:lnSpc>
                <a:spcPct val="100000"/>
              </a:lnSpc>
              <a:spcBef>
                <a:spcPts val="0"/>
              </a:spcBef>
              <a:spcAft>
                <a:spcPts val="0"/>
              </a:spcAft>
              <a:buSzPts val="1000"/>
              <a:buNone/>
              <a:defRPr sz="1333"/>
            </a:lvl8pPr>
            <a:lvl9pPr lvl="8" algn="r" rtl="0">
              <a:lnSpc>
                <a:spcPct val="100000"/>
              </a:lnSpc>
              <a:spcBef>
                <a:spcPts val="0"/>
              </a:spcBef>
              <a:spcAft>
                <a:spcPts val="0"/>
              </a:spcAft>
              <a:buSzPts val="1000"/>
              <a:buNone/>
              <a:defRPr sz="1333"/>
            </a:lvl9pPr>
          </a:lstStyle>
          <a:p>
            <a:r>
              <a:rPr lang="en-US"/>
              <a:t>Click to edit Master subtitle style</a:t>
            </a:r>
            <a:endParaRPr/>
          </a:p>
        </p:txBody>
      </p:sp>
    </p:spTree>
    <p:extLst>
      <p:ext uri="{BB962C8B-B14F-4D97-AF65-F5344CB8AC3E}">
        <p14:creationId xmlns:p14="http://schemas.microsoft.com/office/powerpoint/2010/main" val="18753082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design">
  <p:cSld name="Title + design">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8804793" y="2573633"/>
            <a:ext cx="4641600" cy="650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Tree>
    <p:extLst>
      <p:ext uri="{BB962C8B-B14F-4D97-AF65-F5344CB8AC3E}">
        <p14:creationId xmlns:p14="http://schemas.microsoft.com/office/powerpoint/2010/main" val="26856852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lumns 1">
  <p:cSld name="Two columns 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6178600" y="2463861"/>
            <a:ext cx="24240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84" name="Google Shape;84;p15"/>
          <p:cNvSpPr txBox="1">
            <a:spLocks noGrp="1"/>
          </p:cNvSpPr>
          <p:nvPr>
            <p:ph type="subTitle" idx="2"/>
          </p:nvPr>
        </p:nvSpPr>
        <p:spPr>
          <a:xfrm>
            <a:off x="6178600" y="5103827"/>
            <a:ext cx="24240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85" name="Google Shape;85;p15"/>
          <p:cNvSpPr txBox="1">
            <a:spLocks noGrp="1"/>
          </p:cNvSpPr>
          <p:nvPr>
            <p:ph type="ctrTitle"/>
          </p:nvPr>
        </p:nvSpPr>
        <p:spPr>
          <a:xfrm>
            <a:off x="6178600" y="2052395"/>
            <a:ext cx="34924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86" name="Google Shape;86;p15"/>
          <p:cNvSpPr txBox="1">
            <a:spLocks noGrp="1"/>
          </p:cNvSpPr>
          <p:nvPr>
            <p:ph type="ctrTitle" idx="3"/>
          </p:nvPr>
        </p:nvSpPr>
        <p:spPr>
          <a:xfrm>
            <a:off x="6178600" y="4692360"/>
            <a:ext cx="34924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87" name="Google Shape;87;p15"/>
          <p:cNvSpPr txBox="1">
            <a:spLocks noGrp="1"/>
          </p:cNvSpPr>
          <p:nvPr>
            <p:ph type="ctrTitle" idx="4"/>
          </p:nvPr>
        </p:nvSpPr>
        <p:spPr>
          <a:xfrm rot="5400000">
            <a:off x="9222900" y="1886032"/>
            <a:ext cx="3266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Tree>
    <p:extLst>
      <p:ext uri="{BB962C8B-B14F-4D97-AF65-F5344CB8AC3E}">
        <p14:creationId xmlns:p14="http://schemas.microsoft.com/office/powerpoint/2010/main" val="3927118520"/>
      </p:ext>
    </p:extLst>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text 5">
  <p:cSld name="Title + text 5">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3010833" y="4141767"/>
            <a:ext cx="4038800" cy="1346000"/>
          </a:xfrm>
          <a:prstGeom prst="rect">
            <a:avLst/>
          </a:prstGeom>
        </p:spPr>
        <p:txBody>
          <a:bodyPr spcFirstLastPara="1" wrap="square" lIns="91425" tIns="91425" rIns="91425" bIns="91425" anchor="t" anchorCtr="0">
            <a:noAutofit/>
          </a:bodyPr>
          <a:lstStyle>
            <a:lvl1pPr lvl="0">
              <a:spcBef>
                <a:spcPts val="0"/>
              </a:spcBef>
              <a:spcAft>
                <a:spcPts val="0"/>
              </a:spcAft>
              <a:buNone/>
              <a:defRPr sz="1467"/>
            </a:lvl1pPr>
            <a:lvl2pPr lvl="1">
              <a:spcBef>
                <a:spcPts val="2133"/>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r>
              <a:rPr lang="en-US"/>
              <a:t>Click to edit Master subtitle style</a:t>
            </a:r>
            <a:endParaRPr/>
          </a:p>
        </p:txBody>
      </p:sp>
      <p:sp>
        <p:nvSpPr>
          <p:cNvPr id="90" name="Google Shape;90;p16"/>
          <p:cNvSpPr txBox="1">
            <a:spLocks noGrp="1"/>
          </p:cNvSpPr>
          <p:nvPr>
            <p:ph type="ctrTitle"/>
          </p:nvPr>
        </p:nvSpPr>
        <p:spPr>
          <a:xfrm rot="5400000">
            <a:off x="9655319" y="1388033"/>
            <a:ext cx="2270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Tree>
    <p:extLst>
      <p:ext uri="{BB962C8B-B14F-4D97-AF65-F5344CB8AC3E}">
        <p14:creationId xmlns:p14="http://schemas.microsoft.com/office/powerpoint/2010/main" val="1583071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2"/>
        <p:cNvGrpSpPr/>
        <p:nvPr/>
      </p:nvGrpSpPr>
      <p:grpSpPr>
        <a:xfrm>
          <a:off x="0" y="0"/>
          <a:ext cx="0" cy="0"/>
          <a:chOff x="0" y="0"/>
          <a:chExt cx="0" cy="0"/>
        </a:xfrm>
      </p:grpSpPr>
      <p:sp>
        <p:nvSpPr>
          <p:cNvPr id="193" name="Google Shape;193;p5"/>
          <p:cNvSpPr txBox="1">
            <a:spLocks noGrp="1"/>
          </p:cNvSpPr>
          <p:nvPr>
            <p:ph type="subTitle" idx="1"/>
          </p:nvPr>
        </p:nvSpPr>
        <p:spPr>
          <a:xfrm>
            <a:off x="1987613" y="2531333"/>
            <a:ext cx="3876800" cy="6732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400"/>
              <a:buFont typeface="Raleway"/>
              <a:buNone/>
              <a:defRPr sz="2667">
                <a:solidFill>
                  <a:schemeClr val="dk1"/>
                </a:solidFill>
                <a:latin typeface="Wix Madefor Display ExtraBold"/>
                <a:ea typeface="Wix Madefor Display ExtraBold"/>
                <a:cs typeface="Wix Madefor Display ExtraBold"/>
                <a:sym typeface="Wix Madefor Display ExtraBold"/>
              </a:defRPr>
            </a:lvl1pPr>
            <a:lvl2pPr lvl="1"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194" name="Google Shape;194;p5"/>
          <p:cNvSpPr txBox="1">
            <a:spLocks noGrp="1"/>
          </p:cNvSpPr>
          <p:nvPr>
            <p:ph type="subTitle" idx="2"/>
          </p:nvPr>
        </p:nvSpPr>
        <p:spPr>
          <a:xfrm>
            <a:off x="6860780" y="2531333"/>
            <a:ext cx="3876800" cy="67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2667">
                <a:solidFill>
                  <a:schemeClr val="dk1"/>
                </a:solidFill>
                <a:latin typeface="Wix Madefor Display ExtraBold"/>
                <a:ea typeface="Wix Madefor Display ExtraBold"/>
                <a:cs typeface="Wix Madefor Display ExtraBold"/>
                <a:sym typeface="Wix Madefor Display ExtraBold"/>
              </a:defRPr>
            </a:lvl1pPr>
            <a:lvl2pPr lvl="1"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3200">
                <a:solidFill>
                  <a:schemeClr val="dk1"/>
                </a:solidFill>
                <a:latin typeface="Raleway"/>
                <a:ea typeface="Raleway"/>
                <a:cs typeface="Raleway"/>
                <a:sym typeface="Raleway"/>
              </a:defRPr>
            </a:lvl9pPr>
          </a:lstStyle>
          <a:p>
            <a:r>
              <a:rPr lang="en-US"/>
              <a:t>Click to edit Master subtitle style</a:t>
            </a:r>
            <a:endParaRPr/>
          </a:p>
        </p:txBody>
      </p:sp>
      <p:sp>
        <p:nvSpPr>
          <p:cNvPr id="195" name="Google Shape;195;p5"/>
          <p:cNvSpPr txBox="1">
            <a:spLocks noGrp="1"/>
          </p:cNvSpPr>
          <p:nvPr>
            <p:ph type="subTitle" idx="3"/>
          </p:nvPr>
        </p:nvSpPr>
        <p:spPr>
          <a:xfrm>
            <a:off x="1251233" y="3233533"/>
            <a:ext cx="4613200" cy="158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96" name="Google Shape;196;p5"/>
          <p:cNvSpPr txBox="1">
            <a:spLocks noGrp="1"/>
          </p:cNvSpPr>
          <p:nvPr>
            <p:ph type="subTitle" idx="4"/>
          </p:nvPr>
        </p:nvSpPr>
        <p:spPr>
          <a:xfrm>
            <a:off x="6124367" y="3233533"/>
            <a:ext cx="4613200" cy="158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97" name="Google Shape;197;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98" name="Google Shape;198;p5"/>
          <p:cNvSpPr/>
          <p:nvPr/>
        </p:nvSpPr>
        <p:spPr>
          <a:xfrm rot="5400000">
            <a:off x="10190533" y="-561600"/>
            <a:ext cx="2694000" cy="2694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99" name="Google Shape;199;p5"/>
          <p:cNvSpPr/>
          <p:nvPr/>
        </p:nvSpPr>
        <p:spPr>
          <a:xfrm rot="5400000">
            <a:off x="-1354667" y="2767400"/>
            <a:ext cx="2174800" cy="2175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00" name="Google Shape;200;p5"/>
          <p:cNvSpPr/>
          <p:nvPr/>
        </p:nvSpPr>
        <p:spPr>
          <a:xfrm rot="5400000">
            <a:off x="6829767" y="5567600"/>
            <a:ext cx="3824000" cy="3823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Tree>
    <p:extLst>
      <p:ext uri="{BB962C8B-B14F-4D97-AF65-F5344CB8AC3E}">
        <p14:creationId xmlns:p14="http://schemas.microsoft.com/office/powerpoint/2010/main" val="51638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ree columns 4">
  <p:cSld name="Three columns 4">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1120800" y="3242867"/>
            <a:ext cx="2200400" cy="100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333">
                <a:solidFill>
                  <a:srgbClr val="000000"/>
                </a:solidFill>
              </a:defRPr>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93" name="Google Shape;93;p17"/>
          <p:cNvSpPr txBox="1">
            <a:spLocks noGrp="1"/>
          </p:cNvSpPr>
          <p:nvPr>
            <p:ph type="subTitle" idx="2"/>
          </p:nvPr>
        </p:nvSpPr>
        <p:spPr>
          <a:xfrm>
            <a:off x="6269565" y="1398791"/>
            <a:ext cx="26136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333">
                <a:solidFill>
                  <a:srgbClr val="000000"/>
                </a:solidFill>
              </a:defRPr>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94" name="Google Shape;94;p17"/>
          <p:cNvSpPr txBox="1">
            <a:spLocks noGrp="1"/>
          </p:cNvSpPr>
          <p:nvPr>
            <p:ph type="ctrTitle"/>
          </p:nvPr>
        </p:nvSpPr>
        <p:spPr>
          <a:xfrm>
            <a:off x="-711200" y="2729800"/>
            <a:ext cx="4032400" cy="5132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2133"/>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n-US"/>
              <a:t>Click to edit Master title style</a:t>
            </a:r>
            <a:endParaRPr/>
          </a:p>
        </p:txBody>
      </p:sp>
      <p:sp>
        <p:nvSpPr>
          <p:cNvPr id="95" name="Google Shape;95;p17"/>
          <p:cNvSpPr txBox="1">
            <a:spLocks noGrp="1"/>
          </p:cNvSpPr>
          <p:nvPr>
            <p:ph type="ctrTitle" idx="3"/>
          </p:nvPr>
        </p:nvSpPr>
        <p:spPr>
          <a:xfrm>
            <a:off x="6269565" y="885724"/>
            <a:ext cx="34924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a:t>Click to edit Master title style</a:t>
            </a:r>
            <a:endParaRPr/>
          </a:p>
        </p:txBody>
      </p:sp>
      <p:sp>
        <p:nvSpPr>
          <p:cNvPr id="96" name="Google Shape;96;p17"/>
          <p:cNvSpPr txBox="1">
            <a:spLocks noGrp="1"/>
          </p:cNvSpPr>
          <p:nvPr>
            <p:ph type="subTitle" idx="4"/>
          </p:nvPr>
        </p:nvSpPr>
        <p:spPr>
          <a:xfrm>
            <a:off x="6269565" y="5051900"/>
            <a:ext cx="29532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333">
                <a:solidFill>
                  <a:srgbClr val="000000"/>
                </a:solidFill>
              </a:defRPr>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97" name="Google Shape;97;p17"/>
          <p:cNvSpPr txBox="1">
            <a:spLocks noGrp="1"/>
          </p:cNvSpPr>
          <p:nvPr>
            <p:ph type="ctrTitle" idx="5"/>
          </p:nvPr>
        </p:nvSpPr>
        <p:spPr>
          <a:xfrm>
            <a:off x="6269565" y="4519633"/>
            <a:ext cx="33008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a:t>Click to edit Master title style</a:t>
            </a:r>
            <a:endParaRPr/>
          </a:p>
        </p:txBody>
      </p:sp>
      <p:sp>
        <p:nvSpPr>
          <p:cNvPr id="98" name="Google Shape;98;p17"/>
          <p:cNvSpPr txBox="1">
            <a:spLocks noGrp="1"/>
          </p:cNvSpPr>
          <p:nvPr>
            <p:ph type="ctrTitle" idx="6"/>
          </p:nvPr>
        </p:nvSpPr>
        <p:spPr>
          <a:xfrm rot="5400000">
            <a:off x="9147949" y="1876664"/>
            <a:ext cx="3266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Tree>
    <p:extLst>
      <p:ext uri="{BB962C8B-B14F-4D97-AF65-F5344CB8AC3E}">
        <p14:creationId xmlns:p14="http://schemas.microsoft.com/office/powerpoint/2010/main" val="1072885529"/>
      </p:ext>
    </p:extLst>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wo columns 2">
  <p:cSld name="Two columns 2">
    <p:spTree>
      <p:nvGrpSpPr>
        <p:cNvPr id="1" name="Shape 99"/>
        <p:cNvGrpSpPr/>
        <p:nvPr/>
      </p:nvGrpSpPr>
      <p:grpSpPr>
        <a:xfrm>
          <a:off x="0" y="0"/>
          <a:ext cx="0" cy="0"/>
          <a:chOff x="0" y="0"/>
          <a:chExt cx="0" cy="0"/>
        </a:xfrm>
      </p:grpSpPr>
      <p:sp>
        <p:nvSpPr>
          <p:cNvPr id="100" name="Google Shape;100;p18"/>
          <p:cNvSpPr txBox="1">
            <a:spLocks noGrp="1"/>
          </p:cNvSpPr>
          <p:nvPr>
            <p:ph type="ctrTitle"/>
          </p:nvPr>
        </p:nvSpPr>
        <p:spPr>
          <a:xfrm rot="5400000">
            <a:off x="9147949" y="1876664"/>
            <a:ext cx="3266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
        <p:nvSpPr>
          <p:cNvPr id="101" name="Google Shape;101;p18"/>
          <p:cNvSpPr txBox="1">
            <a:spLocks noGrp="1"/>
          </p:cNvSpPr>
          <p:nvPr>
            <p:ph type="subTitle" idx="1"/>
          </p:nvPr>
        </p:nvSpPr>
        <p:spPr>
          <a:xfrm>
            <a:off x="2105419" y="2862933"/>
            <a:ext cx="21688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333"/>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102" name="Google Shape;102;p18"/>
          <p:cNvSpPr txBox="1">
            <a:spLocks noGrp="1"/>
          </p:cNvSpPr>
          <p:nvPr>
            <p:ph type="ctrTitle" idx="2"/>
          </p:nvPr>
        </p:nvSpPr>
        <p:spPr>
          <a:xfrm>
            <a:off x="2105419" y="2349867"/>
            <a:ext cx="34924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r>
              <a:rPr lang="en-US"/>
              <a:t>Click to edit Master title style</a:t>
            </a:r>
            <a:endParaRPr/>
          </a:p>
        </p:txBody>
      </p:sp>
      <p:sp>
        <p:nvSpPr>
          <p:cNvPr id="103" name="Google Shape;103;p18"/>
          <p:cNvSpPr txBox="1">
            <a:spLocks noGrp="1"/>
          </p:cNvSpPr>
          <p:nvPr>
            <p:ph type="subTitle" idx="3"/>
          </p:nvPr>
        </p:nvSpPr>
        <p:spPr>
          <a:xfrm>
            <a:off x="5424359" y="2862933"/>
            <a:ext cx="21688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333">
                <a:solidFill>
                  <a:srgbClr val="000000"/>
                </a:solidFill>
              </a:defRPr>
            </a:lvl1pPr>
            <a:lvl2pPr lvl="1" algn="r" rtl="0">
              <a:lnSpc>
                <a:spcPct val="100000"/>
              </a:lnSpc>
              <a:spcBef>
                <a:spcPts val="0"/>
              </a:spcBef>
              <a:spcAft>
                <a:spcPts val="0"/>
              </a:spcAft>
              <a:buClr>
                <a:srgbClr val="000000"/>
              </a:buClr>
              <a:buSzPts val="1000"/>
              <a:buNone/>
              <a:defRPr sz="1333">
                <a:solidFill>
                  <a:srgbClr val="000000"/>
                </a:solidFill>
              </a:defRPr>
            </a:lvl2pPr>
            <a:lvl3pPr lvl="2" algn="r" rtl="0">
              <a:lnSpc>
                <a:spcPct val="100000"/>
              </a:lnSpc>
              <a:spcBef>
                <a:spcPts val="0"/>
              </a:spcBef>
              <a:spcAft>
                <a:spcPts val="0"/>
              </a:spcAft>
              <a:buClr>
                <a:srgbClr val="000000"/>
              </a:buClr>
              <a:buSzPts val="1000"/>
              <a:buNone/>
              <a:defRPr sz="1333">
                <a:solidFill>
                  <a:srgbClr val="000000"/>
                </a:solidFill>
              </a:defRPr>
            </a:lvl3pPr>
            <a:lvl4pPr lvl="3" algn="r" rtl="0">
              <a:lnSpc>
                <a:spcPct val="100000"/>
              </a:lnSpc>
              <a:spcBef>
                <a:spcPts val="0"/>
              </a:spcBef>
              <a:spcAft>
                <a:spcPts val="0"/>
              </a:spcAft>
              <a:buClr>
                <a:srgbClr val="000000"/>
              </a:buClr>
              <a:buSzPts val="1000"/>
              <a:buNone/>
              <a:defRPr sz="1333">
                <a:solidFill>
                  <a:srgbClr val="000000"/>
                </a:solidFill>
              </a:defRPr>
            </a:lvl4pPr>
            <a:lvl5pPr lvl="4" algn="r" rtl="0">
              <a:lnSpc>
                <a:spcPct val="100000"/>
              </a:lnSpc>
              <a:spcBef>
                <a:spcPts val="0"/>
              </a:spcBef>
              <a:spcAft>
                <a:spcPts val="0"/>
              </a:spcAft>
              <a:buClr>
                <a:srgbClr val="000000"/>
              </a:buClr>
              <a:buSzPts val="1000"/>
              <a:buNone/>
              <a:defRPr sz="1333">
                <a:solidFill>
                  <a:srgbClr val="000000"/>
                </a:solidFill>
              </a:defRPr>
            </a:lvl5pPr>
            <a:lvl6pPr lvl="5" algn="r" rtl="0">
              <a:lnSpc>
                <a:spcPct val="100000"/>
              </a:lnSpc>
              <a:spcBef>
                <a:spcPts val="0"/>
              </a:spcBef>
              <a:spcAft>
                <a:spcPts val="0"/>
              </a:spcAft>
              <a:buClr>
                <a:srgbClr val="000000"/>
              </a:buClr>
              <a:buSzPts val="1000"/>
              <a:buNone/>
              <a:defRPr sz="1333">
                <a:solidFill>
                  <a:srgbClr val="000000"/>
                </a:solidFill>
              </a:defRPr>
            </a:lvl6pPr>
            <a:lvl7pPr lvl="6" algn="r" rtl="0">
              <a:lnSpc>
                <a:spcPct val="100000"/>
              </a:lnSpc>
              <a:spcBef>
                <a:spcPts val="0"/>
              </a:spcBef>
              <a:spcAft>
                <a:spcPts val="0"/>
              </a:spcAft>
              <a:buClr>
                <a:srgbClr val="000000"/>
              </a:buClr>
              <a:buSzPts val="1000"/>
              <a:buNone/>
              <a:defRPr sz="1333">
                <a:solidFill>
                  <a:srgbClr val="000000"/>
                </a:solidFill>
              </a:defRPr>
            </a:lvl7pPr>
            <a:lvl8pPr lvl="7" algn="r" rtl="0">
              <a:lnSpc>
                <a:spcPct val="100000"/>
              </a:lnSpc>
              <a:spcBef>
                <a:spcPts val="0"/>
              </a:spcBef>
              <a:spcAft>
                <a:spcPts val="0"/>
              </a:spcAft>
              <a:buClr>
                <a:srgbClr val="000000"/>
              </a:buClr>
              <a:buSzPts val="1000"/>
              <a:buNone/>
              <a:defRPr sz="1333">
                <a:solidFill>
                  <a:srgbClr val="000000"/>
                </a:solidFill>
              </a:defRPr>
            </a:lvl8pPr>
            <a:lvl9pPr lvl="8" algn="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104" name="Google Shape;104;p18"/>
          <p:cNvSpPr txBox="1">
            <a:spLocks noGrp="1"/>
          </p:cNvSpPr>
          <p:nvPr>
            <p:ph type="ctrTitle" idx="4"/>
          </p:nvPr>
        </p:nvSpPr>
        <p:spPr>
          <a:xfrm>
            <a:off x="4100756" y="2349867"/>
            <a:ext cx="3492400" cy="5132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2400"/>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r>
              <a:rPr lang="en-US"/>
              <a:t>Click to edit Master title style</a:t>
            </a:r>
            <a:endParaRPr/>
          </a:p>
        </p:txBody>
      </p:sp>
    </p:spTree>
    <p:extLst>
      <p:ext uri="{BB962C8B-B14F-4D97-AF65-F5344CB8AC3E}">
        <p14:creationId xmlns:p14="http://schemas.microsoft.com/office/powerpoint/2010/main" val="27301910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text 6">
  <p:cSld name="Title + text 6">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1108267" y="501997"/>
            <a:ext cx="5156400" cy="2738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n-US"/>
              <a:t>Click to edit Master title style</a:t>
            </a:r>
            <a:endParaRPr/>
          </a:p>
        </p:txBody>
      </p:sp>
      <p:sp>
        <p:nvSpPr>
          <p:cNvPr id="107" name="Google Shape;107;p19"/>
          <p:cNvSpPr txBox="1">
            <a:spLocks noGrp="1"/>
          </p:cNvSpPr>
          <p:nvPr>
            <p:ph type="subTitle" idx="1"/>
          </p:nvPr>
        </p:nvSpPr>
        <p:spPr>
          <a:xfrm>
            <a:off x="1108267" y="3085633"/>
            <a:ext cx="4108800" cy="23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9313174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redits">
  <p:cSld name="Credits">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856067" y="2846400"/>
            <a:ext cx="7077600" cy="1968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rgbClr val="000000"/>
              </a:buClr>
              <a:buSzPts val="1200"/>
              <a:buChar char="●"/>
              <a:defRPr>
                <a:solidFill>
                  <a:srgbClr val="000000"/>
                </a:solidFill>
              </a:defRPr>
            </a:lvl1pPr>
            <a:lvl2pPr marL="1219170" lvl="1" indent="-406390" rtl="0">
              <a:spcBef>
                <a:spcPts val="2133"/>
              </a:spcBef>
              <a:spcAft>
                <a:spcPts val="0"/>
              </a:spcAft>
              <a:buClr>
                <a:srgbClr val="000000"/>
              </a:buClr>
              <a:buSzPts val="1200"/>
              <a:buChar char="○"/>
              <a:defRPr>
                <a:solidFill>
                  <a:srgbClr val="000000"/>
                </a:solidFill>
              </a:defRPr>
            </a:lvl2pPr>
            <a:lvl3pPr marL="1828754" lvl="2" indent="-406390" rtl="0">
              <a:spcBef>
                <a:spcPts val="2133"/>
              </a:spcBef>
              <a:spcAft>
                <a:spcPts val="0"/>
              </a:spcAft>
              <a:buClr>
                <a:srgbClr val="000000"/>
              </a:buClr>
              <a:buSzPts val="1200"/>
              <a:buChar char="■"/>
              <a:defRPr>
                <a:solidFill>
                  <a:srgbClr val="000000"/>
                </a:solidFill>
              </a:defRPr>
            </a:lvl3pPr>
            <a:lvl4pPr marL="2438339" lvl="3" indent="-406390" rtl="0">
              <a:spcBef>
                <a:spcPts val="2133"/>
              </a:spcBef>
              <a:spcAft>
                <a:spcPts val="0"/>
              </a:spcAft>
              <a:buClr>
                <a:srgbClr val="000000"/>
              </a:buClr>
              <a:buSzPts val="1200"/>
              <a:buChar char="●"/>
              <a:defRPr>
                <a:solidFill>
                  <a:srgbClr val="000000"/>
                </a:solidFill>
              </a:defRPr>
            </a:lvl4pPr>
            <a:lvl5pPr marL="3047924" lvl="4" indent="-406390" rtl="0">
              <a:spcBef>
                <a:spcPts val="2133"/>
              </a:spcBef>
              <a:spcAft>
                <a:spcPts val="0"/>
              </a:spcAft>
              <a:buClr>
                <a:srgbClr val="000000"/>
              </a:buClr>
              <a:buSzPts val="1200"/>
              <a:buChar char="○"/>
              <a:defRPr>
                <a:solidFill>
                  <a:srgbClr val="000000"/>
                </a:solidFill>
              </a:defRPr>
            </a:lvl5pPr>
            <a:lvl6pPr marL="3657509" lvl="5" indent="-406390" rtl="0">
              <a:spcBef>
                <a:spcPts val="2133"/>
              </a:spcBef>
              <a:spcAft>
                <a:spcPts val="0"/>
              </a:spcAft>
              <a:buClr>
                <a:srgbClr val="000000"/>
              </a:buClr>
              <a:buSzPts val="1200"/>
              <a:buChar char="■"/>
              <a:defRPr>
                <a:solidFill>
                  <a:srgbClr val="000000"/>
                </a:solidFill>
              </a:defRPr>
            </a:lvl6pPr>
            <a:lvl7pPr marL="4267093" lvl="6" indent="-406390" rtl="0">
              <a:spcBef>
                <a:spcPts val="2133"/>
              </a:spcBef>
              <a:spcAft>
                <a:spcPts val="0"/>
              </a:spcAft>
              <a:buClr>
                <a:srgbClr val="000000"/>
              </a:buClr>
              <a:buSzPts val="1200"/>
              <a:buChar char="●"/>
              <a:defRPr>
                <a:solidFill>
                  <a:srgbClr val="000000"/>
                </a:solidFill>
              </a:defRPr>
            </a:lvl7pPr>
            <a:lvl8pPr marL="4876678" lvl="7" indent="-406390" rtl="0">
              <a:spcBef>
                <a:spcPts val="2133"/>
              </a:spcBef>
              <a:spcAft>
                <a:spcPts val="0"/>
              </a:spcAft>
              <a:buClr>
                <a:srgbClr val="000000"/>
              </a:buClr>
              <a:buSzPts val="1200"/>
              <a:buChar char="○"/>
              <a:defRPr>
                <a:solidFill>
                  <a:srgbClr val="000000"/>
                </a:solidFill>
              </a:defRPr>
            </a:lvl8pPr>
            <a:lvl9pPr marL="5486263" lvl="8" indent="-406390" rtl="0">
              <a:spcBef>
                <a:spcPts val="2133"/>
              </a:spcBef>
              <a:spcAft>
                <a:spcPts val="2133"/>
              </a:spcAft>
              <a:buClr>
                <a:srgbClr val="000000"/>
              </a:buClr>
              <a:buSzPts val="1200"/>
              <a:buChar char="■"/>
              <a:defRPr>
                <a:solidFill>
                  <a:srgbClr val="000000"/>
                </a:solidFill>
              </a:defRPr>
            </a:lvl9pPr>
          </a:lstStyle>
          <a:p>
            <a:pPr lvl="0"/>
            <a:r>
              <a:rPr lang="en-US"/>
              <a:t>Click to edit Master text styles</a:t>
            </a:r>
          </a:p>
        </p:txBody>
      </p:sp>
      <p:sp>
        <p:nvSpPr>
          <p:cNvPr id="110" name="Google Shape;110;p20"/>
          <p:cNvSpPr txBox="1">
            <a:spLocks noGrp="1"/>
          </p:cNvSpPr>
          <p:nvPr>
            <p:ph type="ctrTitle"/>
          </p:nvPr>
        </p:nvSpPr>
        <p:spPr>
          <a:xfrm rot="5400000">
            <a:off x="9230812" y="1876664"/>
            <a:ext cx="3266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Tree>
    <p:extLst>
      <p:ext uri="{BB962C8B-B14F-4D97-AF65-F5344CB8AC3E}">
        <p14:creationId xmlns:p14="http://schemas.microsoft.com/office/powerpoint/2010/main" val="37269135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Resources">
  <p:cSld name="Resources">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856067" y="1703400"/>
            <a:ext cx="7077600" cy="1968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rgbClr val="000000"/>
              </a:buClr>
              <a:buSzPts val="1200"/>
              <a:buChar char="●"/>
              <a:defRPr>
                <a:solidFill>
                  <a:srgbClr val="000000"/>
                </a:solidFill>
              </a:defRPr>
            </a:lvl1pPr>
            <a:lvl2pPr marL="1219170" lvl="1" indent="-406390" rtl="0">
              <a:spcBef>
                <a:spcPts val="2133"/>
              </a:spcBef>
              <a:spcAft>
                <a:spcPts val="0"/>
              </a:spcAft>
              <a:buClr>
                <a:srgbClr val="000000"/>
              </a:buClr>
              <a:buSzPts val="1200"/>
              <a:buChar char="○"/>
              <a:defRPr>
                <a:solidFill>
                  <a:srgbClr val="000000"/>
                </a:solidFill>
              </a:defRPr>
            </a:lvl2pPr>
            <a:lvl3pPr marL="1828754" lvl="2" indent="-406390" rtl="0">
              <a:spcBef>
                <a:spcPts val="2133"/>
              </a:spcBef>
              <a:spcAft>
                <a:spcPts val="0"/>
              </a:spcAft>
              <a:buClr>
                <a:srgbClr val="000000"/>
              </a:buClr>
              <a:buSzPts val="1200"/>
              <a:buChar char="■"/>
              <a:defRPr>
                <a:solidFill>
                  <a:srgbClr val="000000"/>
                </a:solidFill>
              </a:defRPr>
            </a:lvl3pPr>
            <a:lvl4pPr marL="2438339" lvl="3" indent="-406390" rtl="0">
              <a:spcBef>
                <a:spcPts val="2133"/>
              </a:spcBef>
              <a:spcAft>
                <a:spcPts val="0"/>
              </a:spcAft>
              <a:buClr>
                <a:srgbClr val="000000"/>
              </a:buClr>
              <a:buSzPts val="1200"/>
              <a:buChar char="●"/>
              <a:defRPr>
                <a:solidFill>
                  <a:srgbClr val="000000"/>
                </a:solidFill>
              </a:defRPr>
            </a:lvl4pPr>
            <a:lvl5pPr marL="3047924" lvl="4" indent="-406390" rtl="0">
              <a:spcBef>
                <a:spcPts val="2133"/>
              </a:spcBef>
              <a:spcAft>
                <a:spcPts val="0"/>
              </a:spcAft>
              <a:buClr>
                <a:srgbClr val="000000"/>
              </a:buClr>
              <a:buSzPts val="1200"/>
              <a:buChar char="○"/>
              <a:defRPr>
                <a:solidFill>
                  <a:srgbClr val="000000"/>
                </a:solidFill>
              </a:defRPr>
            </a:lvl5pPr>
            <a:lvl6pPr marL="3657509" lvl="5" indent="-406390" rtl="0">
              <a:spcBef>
                <a:spcPts val="2133"/>
              </a:spcBef>
              <a:spcAft>
                <a:spcPts val="0"/>
              </a:spcAft>
              <a:buClr>
                <a:srgbClr val="000000"/>
              </a:buClr>
              <a:buSzPts val="1200"/>
              <a:buChar char="■"/>
              <a:defRPr>
                <a:solidFill>
                  <a:srgbClr val="000000"/>
                </a:solidFill>
              </a:defRPr>
            </a:lvl6pPr>
            <a:lvl7pPr marL="4267093" lvl="6" indent="-406390" rtl="0">
              <a:spcBef>
                <a:spcPts val="2133"/>
              </a:spcBef>
              <a:spcAft>
                <a:spcPts val="0"/>
              </a:spcAft>
              <a:buClr>
                <a:srgbClr val="000000"/>
              </a:buClr>
              <a:buSzPts val="1200"/>
              <a:buChar char="●"/>
              <a:defRPr>
                <a:solidFill>
                  <a:srgbClr val="000000"/>
                </a:solidFill>
              </a:defRPr>
            </a:lvl7pPr>
            <a:lvl8pPr marL="4876678" lvl="7" indent="-406390" rtl="0">
              <a:spcBef>
                <a:spcPts val="2133"/>
              </a:spcBef>
              <a:spcAft>
                <a:spcPts val="0"/>
              </a:spcAft>
              <a:buClr>
                <a:srgbClr val="000000"/>
              </a:buClr>
              <a:buSzPts val="1200"/>
              <a:buChar char="○"/>
              <a:defRPr>
                <a:solidFill>
                  <a:srgbClr val="000000"/>
                </a:solidFill>
              </a:defRPr>
            </a:lvl8pPr>
            <a:lvl9pPr marL="5486263" lvl="8" indent="-406390" rtl="0">
              <a:spcBef>
                <a:spcPts val="2133"/>
              </a:spcBef>
              <a:spcAft>
                <a:spcPts val="2133"/>
              </a:spcAft>
              <a:buClr>
                <a:srgbClr val="000000"/>
              </a:buClr>
              <a:buSzPts val="1200"/>
              <a:buChar char="■"/>
              <a:defRPr>
                <a:solidFill>
                  <a:srgbClr val="000000"/>
                </a:solidFill>
              </a:defRPr>
            </a:lvl9pPr>
          </a:lstStyle>
          <a:p>
            <a:pPr lvl="0"/>
            <a:r>
              <a:rPr lang="en-US"/>
              <a:t>Click to edit Master text styles</a:t>
            </a:r>
          </a:p>
        </p:txBody>
      </p:sp>
      <p:sp>
        <p:nvSpPr>
          <p:cNvPr id="113" name="Google Shape;113;p21"/>
          <p:cNvSpPr txBox="1">
            <a:spLocks noGrp="1"/>
          </p:cNvSpPr>
          <p:nvPr>
            <p:ph type="ctrTitle"/>
          </p:nvPr>
        </p:nvSpPr>
        <p:spPr>
          <a:xfrm rot="5400000">
            <a:off x="9230812" y="1876664"/>
            <a:ext cx="3266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
        <p:nvSpPr>
          <p:cNvPr id="114" name="Google Shape;114;p21"/>
          <p:cNvSpPr txBox="1">
            <a:spLocks noGrp="1"/>
          </p:cNvSpPr>
          <p:nvPr>
            <p:ph type="subTitle" idx="2"/>
          </p:nvPr>
        </p:nvSpPr>
        <p:spPr>
          <a:xfrm>
            <a:off x="856067" y="720000"/>
            <a:ext cx="6207200" cy="128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6149197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42D4F-E0A6-B58F-07D5-A4C85D94EA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C2781E-E1BC-D996-FA7A-7338BF62A0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E0FFBB-B824-DE1C-FB0A-1A7CEAE6F032}"/>
              </a:ext>
            </a:extLst>
          </p:cNvPr>
          <p:cNvSpPr>
            <a:spLocks noGrp="1"/>
          </p:cNvSpPr>
          <p:nvPr>
            <p:ph type="dt" sz="half" idx="10"/>
          </p:nvPr>
        </p:nvSpPr>
        <p:spPr/>
        <p:txBody>
          <a:bodyPr/>
          <a:lstStyle/>
          <a:p>
            <a:fld id="{5904B936-AFF0-44FF-8B2F-611053562889}" type="datetimeFigureOut">
              <a:rPr lang="en-US" smtClean="0"/>
              <a:t>1/21/2025</a:t>
            </a:fld>
            <a:endParaRPr lang="en-US"/>
          </a:p>
        </p:txBody>
      </p:sp>
      <p:sp>
        <p:nvSpPr>
          <p:cNvPr id="5" name="Footer Placeholder 4">
            <a:extLst>
              <a:ext uri="{FF2B5EF4-FFF2-40B4-BE49-F238E27FC236}">
                <a16:creationId xmlns:a16="http://schemas.microsoft.com/office/drawing/2014/main" id="{C2B04D20-494B-DEDB-381D-D539B945C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660FE-E279-4169-A406-7A065A71BA8D}"/>
              </a:ext>
            </a:extLst>
          </p:cNvPr>
          <p:cNvSpPr>
            <a:spLocks noGrp="1"/>
          </p:cNvSpPr>
          <p:nvPr>
            <p:ph type="sldNum" sz="quarter" idx="12"/>
          </p:nvPr>
        </p:nvSpPr>
        <p:spPr/>
        <p:txBody>
          <a:bodyPr/>
          <a:lstStyle/>
          <a:p>
            <a:fld id="{9B88DF08-547C-43CE-9D1D-024F12078377}" type="slidenum">
              <a:rPr lang="en-US" smtClean="0"/>
              <a:t>‹#›</a:t>
            </a:fld>
            <a:endParaRPr lang="en-US"/>
          </a:p>
        </p:txBody>
      </p:sp>
    </p:spTree>
    <p:extLst>
      <p:ext uri="{BB962C8B-B14F-4D97-AF65-F5344CB8AC3E}">
        <p14:creationId xmlns:p14="http://schemas.microsoft.com/office/powerpoint/2010/main" val="38980161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18"/>
        <p:cNvGrpSpPr/>
        <p:nvPr/>
      </p:nvGrpSpPr>
      <p:grpSpPr>
        <a:xfrm>
          <a:off x="0" y="0"/>
          <a:ext cx="0" cy="0"/>
          <a:chOff x="0" y="0"/>
          <a:chExt cx="0" cy="0"/>
        </a:xfrm>
      </p:grpSpPr>
    </p:spTree>
    <p:extLst>
      <p:ext uri="{BB962C8B-B14F-4D97-AF65-F5344CB8AC3E}">
        <p14:creationId xmlns:p14="http://schemas.microsoft.com/office/powerpoint/2010/main" val="26969223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22"/>
        <p:cNvGrpSpPr/>
        <p:nvPr/>
      </p:nvGrpSpPr>
      <p:grpSpPr>
        <a:xfrm>
          <a:off x="0" y="0"/>
          <a:ext cx="0" cy="0"/>
          <a:chOff x="0" y="0"/>
          <a:chExt cx="0" cy="0"/>
        </a:xfrm>
      </p:grpSpPr>
    </p:spTree>
    <p:extLst>
      <p:ext uri="{BB962C8B-B14F-4D97-AF65-F5344CB8AC3E}">
        <p14:creationId xmlns:p14="http://schemas.microsoft.com/office/powerpoint/2010/main" val="10361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01"/>
        <p:cNvGrpSpPr/>
        <p:nvPr/>
      </p:nvGrpSpPr>
      <p:grpSpPr>
        <a:xfrm>
          <a:off x="0" y="0"/>
          <a:ext cx="0" cy="0"/>
          <a:chOff x="0" y="0"/>
          <a:chExt cx="0" cy="0"/>
        </a:xfrm>
      </p:grpSpPr>
      <p:sp>
        <p:nvSpPr>
          <p:cNvPr id="202" name="Google Shape;202;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03" name="Google Shape;203;p6"/>
          <p:cNvSpPr/>
          <p:nvPr/>
        </p:nvSpPr>
        <p:spPr>
          <a:xfrm rot="5400000">
            <a:off x="11365717" y="-216"/>
            <a:ext cx="3280800" cy="3281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04" name="Google Shape;204;p6"/>
          <p:cNvSpPr/>
          <p:nvPr/>
        </p:nvSpPr>
        <p:spPr>
          <a:xfrm rot="5400000">
            <a:off x="200167" y="-1445867"/>
            <a:ext cx="2159200" cy="2159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205" name="Google Shape;205;p6"/>
          <p:cNvGrpSpPr/>
          <p:nvPr/>
        </p:nvGrpSpPr>
        <p:grpSpPr>
          <a:xfrm>
            <a:off x="11365874" y="225507"/>
            <a:ext cx="735908" cy="1176660"/>
            <a:chOff x="6288309" y="3869711"/>
            <a:chExt cx="766571" cy="1225687"/>
          </a:xfrm>
        </p:grpSpPr>
        <p:sp>
          <p:nvSpPr>
            <p:cNvPr id="206" name="Google Shape;206;p6"/>
            <p:cNvSpPr/>
            <p:nvPr/>
          </p:nvSpPr>
          <p:spPr>
            <a:xfrm>
              <a:off x="6419778" y="4851654"/>
              <a:ext cx="567642" cy="243744"/>
            </a:xfrm>
            <a:custGeom>
              <a:avLst/>
              <a:gdLst/>
              <a:ahLst/>
              <a:cxnLst/>
              <a:rect l="l" t="t" r="r" b="b"/>
              <a:pathLst>
                <a:path w="567642" h="243744" extrusionOk="0">
                  <a:moveTo>
                    <a:pt x="567380" y="150876"/>
                  </a:moveTo>
                  <a:cubicBezTo>
                    <a:pt x="560713" y="216217"/>
                    <a:pt x="428315" y="256222"/>
                    <a:pt x="271724" y="240220"/>
                  </a:cubicBezTo>
                  <a:cubicBezTo>
                    <a:pt x="115133" y="224218"/>
                    <a:pt x="-6406" y="158210"/>
                    <a:pt x="262" y="92868"/>
                  </a:cubicBezTo>
                  <a:cubicBezTo>
                    <a:pt x="6929" y="27527"/>
                    <a:pt x="139327" y="-12478"/>
                    <a:pt x="295918" y="3524"/>
                  </a:cubicBezTo>
                  <a:cubicBezTo>
                    <a:pt x="452509" y="19526"/>
                    <a:pt x="574048" y="85534"/>
                    <a:pt x="567380" y="150876"/>
                  </a:cubicBezTo>
                  <a:close/>
                </a:path>
              </a:pathLst>
            </a:custGeom>
            <a:solidFill>
              <a:srgbClr val="000000">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207" name="Google Shape;207;p6"/>
            <p:cNvGrpSpPr/>
            <p:nvPr/>
          </p:nvGrpSpPr>
          <p:grpSpPr>
            <a:xfrm>
              <a:off x="6288309" y="3869711"/>
              <a:ext cx="766571" cy="1155285"/>
              <a:chOff x="6288309" y="3869711"/>
              <a:chExt cx="766571" cy="1155285"/>
            </a:xfrm>
          </p:grpSpPr>
          <p:grpSp>
            <p:nvGrpSpPr>
              <p:cNvPr id="208" name="Google Shape;208;p6"/>
              <p:cNvGrpSpPr/>
              <p:nvPr/>
            </p:nvGrpSpPr>
            <p:grpSpPr>
              <a:xfrm>
                <a:off x="6288309" y="3869711"/>
                <a:ext cx="766571" cy="1155285"/>
                <a:chOff x="6288309" y="3869711"/>
                <a:chExt cx="766571" cy="1155285"/>
              </a:xfrm>
            </p:grpSpPr>
            <p:sp>
              <p:nvSpPr>
                <p:cNvPr id="209" name="Google Shape;209;p6"/>
                <p:cNvSpPr/>
                <p:nvPr/>
              </p:nvSpPr>
              <p:spPr>
                <a:xfrm>
                  <a:off x="6288785" y="3869711"/>
                  <a:ext cx="766095" cy="1129865"/>
                </a:xfrm>
                <a:custGeom>
                  <a:avLst/>
                  <a:gdLst/>
                  <a:ahLst/>
                  <a:cxnLst/>
                  <a:rect l="l" t="t" r="r" b="b"/>
                  <a:pathLst>
                    <a:path w="766095" h="1129865" extrusionOk="0">
                      <a:moveTo>
                        <a:pt x="424815" y="92593"/>
                      </a:moveTo>
                      <a:cubicBezTo>
                        <a:pt x="216408" y="-27803"/>
                        <a:pt x="83534" y="3725"/>
                        <a:pt x="83534" y="3725"/>
                      </a:cubicBezTo>
                      <a:lnTo>
                        <a:pt x="0" y="49445"/>
                      </a:lnTo>
                      <a:cubicBezTo>
                        <a:pt x="59436" y="55445"/>
                        <a:pt x="231458" y="74781"/>
                        <a:pt x="340805" y="137932"/>
                      </a:cubicBezTo>
                      <a:cubicBezTo>
                        <a:pt x="549212" y="258328"/>
                        <a:pt x="682085" y="443208"/>
                        <a:pt x="682085" y="443208"/>
                      </a:cubicBezTo>
                      <a:lnTo>
                        <a:pt x="682085" y="798205"/>
                      </a:lnTo>
                      <a:cubicBezTo>
                        <a:pt x="682085" y="954225"/>
                        <a:pt x="569595" y="1079954"/>
                        <a:pt x="507397" y="1129866"/>
                      </a:cubicBezTo>
                      <a:cubicBezTo>
                        <a:pt x="619982" y="1089575"/>
                        <a:pt x="766096" y="976322"/>
                        <a:pt x="766096" y="752866"/>
                      </a:cubicBezTo>
                      <a:lnTo>
                        <a:pt x="766096" y="397964"/>
                      </a:lnTo>
                      <a:cubicBezTo>
                        <a:pt x="766096" y="397964"/>
                        <a:pt x="633222" y="212989"/>
                        <a:pt x="424815" y="926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0" name="Google Shape;210;p6"/>
                <p:cNvSpPr/>
                <p:nvPr/>
              </p:nvSpPr>
              <p:spPr>
                <a:xfrm>
                  <a:off x="6288309" y="3915101"/>
                  <a:ext cx="682561" cy="1109895"/>
                </a:xfrm>
                <a:custGeom>
                  <a:avLst/>
                  <a:gdLst/>
                  <a:ahLst/>
                  <a:cxnLst/>
                  <a:rect l="l" t="t" r="r" b="b"/>
                  <a:pathLst>
                    <a:path w="682561" h="1109895" extrusionOk="0">
                      <a:moveTo>
                        <a:pt x="682562" y="752815"/>
                      </a:moveTo>
                      <a:lnTo>
                        <a:pt x="682562" y="397818"/>
                      </a:lnTo>
                      <a:cubicBezTo>
                        <a:pt x="682562" y="397818"/>
                        <a:pt x="549688" y="212843"/>
                        <a:pt x="341281" y="92542"/>
                      </a:cubicBezTo>
                      <a:cubicBezTo>
                        <a:pt x="231934" y="29391"/>
                        <a:pt x="143446" y="8055"/>
                        <a:pt x="84011" y="2055"/>
                      </a:cubicBezTo>
                      <a:cubicBezTo>
                        <a:pt x="30099" y="-3375"/>
                        <a:pt x="0" y="3674"/>
                        <a:pt x="0" y="3674"/>
                      </a:cubicBezTo>
                      <a:lnTo>
                        <a:pt x="0" y="358575"/>
                      </a:lnTo>
                      <a:cubicBezTo>
                        <a:pt x="0" y="764150"/>
                        <a:pt x="341281" y="1107907"/>
                        <a:pt x="341281" y="1107907"/>
                      </a:cubicBezTo>
                      <a:cubicBezTo>
                        <a:pt x="341281" y="1107907"/>
                        <a:pt x="470535" y="1126957"/>
                        <a:pt x="569881" y="1047138"/>
                      </a:cubicBezTo>
                      <a:cubicBezTo>
                        <a:pt x="632079" y="997227"/>
                        <a:pt x="682562" y="908739"/>
                        <a:pt x="682562" y="7527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11" name="Google Shape;211;p6"/>
              <p:cNvSpPr/>
              <p:nvPr/>
            </p:nvSpPr>
            <p:spPr>
              <a:xfrm>
                <a:off x="6345899" y="4007054"/>
                <a:ext cx="569275" cy="928743"/>
              </a:xfrm>
              <a:custGeom>
                <a:avLst/>
                <a:gdLst/>
                <a:ahLst/>
                <a:cxnLst/>
                <a:rect l="l" t="t" r="r" b="b"/>
                <a:pathLst>
                  <a:path w="569275" h="928743" extrusionOk="0">
                    <a:moveTo>
                      <a:pt x="15087" y="2018"/>
                    </a:moveTo>
                    <a:cubicBezTo>
                      <a:pt x="15087" y="2018"/>
                      <a:pt x="-95785" y="632478"/>
                      <a:pt x="283596" y="924038"/>
                    </a:cubicBezTo>
                    <a:cubicBezTo>
                      <a:pt x="283596" y="924038"/>
                      <a:pt x="651737" y="1023098"/>
                      <a:pt x="552201" y="312152"/>
                    </a:cubicBezTo>
                    <a:cubicBezTo>
                      <a:pt x="552201" y="312152"/>
                      <a:pt x="327602" y="-29891"/>
                      <a:pt x="15087" y="211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2" name="Google Shape;212;p6"/>
              <p:cNvSpPr/>
              <p:nvPr/>
            </p:nvSpPr>
            <p:spPr>
              <a:xfrm>
                <a:off x="6331839" y="3971443"/>
                <a:ext cx="595312" cy="997036"/>
              </a:xfrm>
              <a:custGeom>
                <a:avLst/>
                <a:gdLst/>
                <a:ahLst/>
                <a:cxnLst/>
                <a:rect l="l" t="t" r="r" b="b"/>
                <a:pathLst>
                  <a:path w="595312" h="997036" extrusionOk="0">
                    <a:moveTo>
                      <a:pt x="297751" y="996892"/>
                    </a:moveTo>
                    <a:lnTo>
                      <a:pt x="291465" y="989844"/>
                    </a:lnTo>
                    <a:cubicBezTo>
                      <a:pt x="263176" y="957935"/>
                      <a:pt x="207550" y="891355"/>
                      <a:pt x="153067" y="803344"/>
                    </a:cubicBezTo>
                    <a:cubicBezTo>
                      <a:pt x="51530" y="639228"/>
                      <a:pt x="0" y="479209"/>
                      <a:pt x="0" y="327570"/>
                    </a:cubicBezTo>
                    <a:lnTo>
                      <a:pt x="0" y="672"/>
                    </a:lnTo>
                    <a:lnTo>
                      <a:pt x="7620" y="292"/>
                    </a:lnTo>
                    <a:cubicBezTo>
                      <a:pt x="26479" y="-566"/>
                      <a:pt x="47054" y="482"/>
                      <a:pt x="68675" y="3244"/>
                    </a:cubicBezTo>
                    <a:cubicBezTo>
                      <a:pt x="118491" y="9721"/>
                      <a:pt x="198691" y="29438"/>
                      <a:pt x="297656" y="86588"/>
                    </a:cubicBezTo>
                    <a:cubicBezTo>
                      <a:pt x="398431" y="144786"/>
                      <a:pt x="479870" y="219271"/>
                      <a:pt x="530447" y="271563"/>
                    </a:cubicBezTo>
                    <a:cubicBezTo>
                      <a:pt x="550831" y="292614"/>
                      <a:pt x="570071" y="313950"/>
                      <a:pt x="587692" y="335095"/>
                    </a:cubicBezTo>
                    <a:lnTo>
                      <a:pt x="595313" y="344239"/>
                    </a:lnTo>
                    <a:lnTo>
                      <a:pt x="595313" y="671137"/>
                    </a:lnTo>
                    <a:cubicBezTo>
                      <a:pt x="595313" y="824299"/>
                      <a:pt x="542830" y="925360"/>
                      <a:pt x="439388" y="971556"/>
                    </a:cubicBezTo>
                    <a:cubicBezTo>
                      <a:pt x="385953" y="995463"/>
                      <a:pt x="331565" y="997750"/>
                      <a:pt x="303943" y="996892"/>
                    </a:cubicBezTo>
                    <a:lnTo>
                      <a:pt x="297656" y="996702"/>
                    </a:lnTo>
                    <a:close/>
                    <a:moveTo>
                      <a:pt x="29242" y="37629"/>
                    </a:moveTo>
                    <a:lnTo>
                      <a:pt x="29242" y="344334"/>
                    </a:lnTo>
                    <a:cubicBezTo>
                      <a:pt x="29242" y="486067"/>
                      <a:pt x="77438" y="635800"/>
                      <a:pt x="172593" y="789628"/>
                    </a:cubicBezTo>
                    <a:cubicBezTo>
                      <a:pt x="220599" y="867162"/>
                      <a:pt x="269462" y="927169"/>
                      <a:pt x="297751" y="959650"/>
                    </a:cubicBezTo>
                    <a:cubicBezTo>
                      <a:pt x="325374" y="959840"/>
                      <a:pt x="373094" y="956411"/>
                      <a:pt x="420148" y="935456"/>
                    </a:cubicBezTo>
                    <a:cubicBezTo>
                      <a:pt x="517112" y="892117"/>
                      <a:pt x="566356" y="797629"/>
                      <a:pt x="566356" y="654468"/>
                    </a:cubicBezTo>
                    <a:lnTo>
                      <a:pt x="566356" y="347763"/>
                    </a:lnTo>
                    <a:cubicBezTo>
                      <a:pt x="551879" y="330809"/>
                      <a:pt x="536257" y="313664"/>
                      <a:pt x="519874" y="296709"/>
                    </a:cubicBezTo>
                    <a:cubicBezTo>
                      <a:pt x="471678" y="246894"/>
                      <a:pt x="394049" y="175837"/>
                      <a:pt x="297751" y="120306"/>
                    </a:cubicBezTo>
                    <a:cubicBezTo>
                      <a:pt x="203263" y="65728"/>
                      <a:pt x="126778" y="46964"/>
                      <a:pt x="79248" y="40773"/>
                    </a:cubicBezTo>
                    <a:cubicBezTo>
                      <a:pt x="61627" y="38487"/>
                      <a:pt x="44863" y="37439"/>
                      <a:pt x="29146" y="377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213" name="Google Shape;213;p6"/>
              <p:cNvGrpSpPr/>
              <p:nvPr/>
            </p:nvGrpSpPr>
            <p:grpSpPr>
              <a:xfrm>
                <a:off x="6505008" y="4345803"/>
                <a:ext cx="332870" cy="268701"/>
                <a:chOff x="6505008" y="4345803"/>
                <a:chExt cx="332870" cy="268701"/>
              </a:xfrm>
            </p:grpSpPr>
            <p:sp>
              <p:nvSpPr>
                <p:cNvPr id="214" name="Google Shape;214;p6"/>
                <p:cNvSpPr/>
                <p:nvPr/>
              </p:nvSpPr>
              <p:spPr>
                <a:xfrm>
                  <a:off x="6522249" y="4345803"/>
                  <a:ext cx="315629" cy="266415"/>
                </a:xfrm>
                <a:custGeom>
                  <a:avLst/>
                  <a:gdLst/>
                  <a:ahLst/>
                  <a:cxnLst/>
                  <a:rect l="l" t="t" r="r" b="b"/>
                  <a:pathLst>
                    <a:path w="315629" h="266415" extrusionOk="0">
                      <a:moveTo>
                        <a:pt x="280982" y="1502"/>
                      </a:moveTo>
                      <a:cubicBezTo>
                        <a:pt x="278601" y="740"/>
                        <a:pt x="276220" y="263"/>
                        <a:pt x="273838" y="73"/>
                      </a:cubicBezTo>
                      <a:cubicBezTo>
                        <a:pt x="271457" y="-118"/>
                        <a:pt x="269171" y="73"/>
                        <a:pt x="266980" y="549"/>
                      </a:cubicBezTo>
                      <a:cubicBezTo>
                        <a:pt x="264790" y="1025"/>
                        <a:pt x="262694" y="1788"/>
                        <a:pt x="260694" y="2930"/>
                      </a:cubicBezTo>
                      <a:cubicBezTo>
                        <a:pt x="258694" y="4073"/>
                        <a:pt x="256884" y="5502"/>
                        <a:pt x="255170" y="7312"/>
                      </a:cubicBezTo>
                      <a:lnTo>
                        <a:pt x="107532" y="168094"/>
                      </a:lnTo>
                      <a:lnTo>
                        <a:pt x="53430" y="66843"/>
                      </a:lnTo>
                      <a:cubicBezTo>
                        <a:pt x="51811" y="63890"/>
                        <a:pt x="50096" y="61128"/>
                        <a:pt x="48191" y="58652"/>
                      </a:cubicBezTo>
                      <a:cubicBezTo>
                        <a:pt x="46286" y="56175"/>
                        <a:pt x="44286" y="53889"/>
                        <a:pt x="42190" y="51984"/>
                      </a:cubicBezTo>
                      <a:cubicBezTo>
                        <a:pt x="40095" y="49984"/>
                        <a:pt x="37904" y="48365"/>
                        <a:pt x="35713" y="46936"/>
                      </a:cubicBezTo>
                      <a:cubicBezTo>
                        <a:pt x="33523" y="45507"/>
                        <a:pt x="31237" y="44460"/>
                        <a:pt x="28951" y="43602"/>
                      </a:cubicBezTo>
                      <a:cubicBezTo>
                        <a:pt x="27331" y="43031"/>
                        <a:pt x="25712" y="42650"/>
                        <a:pt x="24093" y="42364"/>
                      </a:cubicBezTo>
                      <a:cubicBezTo>
                        <a:pt x="22474" y="42173"/>
                        <a:pt x="20855" y="42078"/>
                        <a:pt x="19330" y="42173"/>
                      </a:cubicBezTo>
                      <a:cubicBezTo>
                        <a:pt x="17806" y="42269"/>
                        <a:pt x="16282" y="42650"/>
                        <a:pt x="14758" y="43126"/>
                      </a:cubicBezTo>
                      <a:cubicBezTo>
                        <a:pt x="13330" y="43602"/>
                        <a:pt x="11901" y="44269"/>
                        <a:pt x="10567" y="45221"/>
                      </a:cubicBezTo>
                      <a:cubicBezTo>
                        <a:pt x="7424" y="47317"/>
                        <a:pt x="4948" y="50365"/>
                        <a:pt x="3138" y="53985"/>
                      </a:cubicBezTo>
                      <a:cubicBezTo>
                        <a:pt x="1423" y="57699"/>
                        <a:pt x="376" y="61986"/>
                        <a:pt x="90" y="66653"/>
                      </a:cubicBezTo>
                      <a:cubicBezTo>
                        <a:pt x="-196" y="71320"/>
                        <a:pt x="185" y="76368"/>
                        <a:pt x="1423" y="81416"/>
                      </a:cubicBezTo>
                      <a:cubicBezTo>
                        <a:pt x="2566" y="86560"/>
                        <a:pt x="4567" y="91704"/>
                        <a:pt x="7234" y="96752"/>
                      </a:cubicBezTo>
                      <a:lnTo>
                        <a:pt x="84196" y="241055"/>
                      </a:lnTo>
                      <a:cubicBezTo>
                        <a:pt x="85720" y="243818"/>
                        <a:pt x="87339" y="246389"/>
                        <a:pt x="89149" y="248866"/>
                      </a:cubicBezTo>
                      <a:cubicBezTo>
                        <a:pt x="90958" y="251247"/>
                        <a:pt x="92863" y="253533"/>
                        <a:pt x="94864" y="255533"/>
                      </a:cubicBezTo>
                      <a:cubicBezTo>
                        <a:pt x="96864" y="257534"/>
                        <a:pt x="99055" y="259344"/>
                        <a:pt x="101246" y="260772"/>
                      </a:cubicBezTo>
                      <a:cubicBezTo>
                        <a:pt x="103436" y="262296"/>
                        <a:pt x="105722" y="263535"/>
                        <a:pt x="108008" y="264487"/>
                      </a:cubicBezTo>
                      <a:cubicBezTo>
                        <a:pt x="108008" y="264487"/>
                        <a:pt x="108104" y="264487"/>
                        <a:pt x="108199" y="264487"/>
                      </a:cubicBezTo>
                      <a:cubicBezTo>
                        <a:pt x="108199" y="264487"/>
                        <a:pt x="108294" y="264487"/>
                        <a:pt x="108389" y="264487"/>
                      </a:cubicBezTo>
                      <a:cubicBezTo>
                        <a:pt x="108485" y="264487"/>
                        <a:pt x="108485" y="264487"/>
                        <a:pt x="108580" y="264487"/>
                      </a:cubicBezTo>
                      <a:cubicBezTo>
                        <a:pt x="108580" y="264487"/>
                        <a:pt x="108675" y="264487"/>
                        <a:pt x="108770" y="264487"/>
                      </a:cubicBezTo>
                      <a:cubicBezTo>
                        <a:pt x="111056" y="265344"/>
                        <a:pt x="113247" y="265916"/>
                        <a:pt x="115342" y="266202"/>
                      </a:cubicBezTo>
                      <a:cubicBezTo>
                        <a:pt x="117438" y="266487"/>
                        <a:pt x="119533" y="266487"/>
                        <a:pt x="121534" y="266202"/>
                      </a:cubicBezTo>
                      <a:cubicBezTo>
                        <a:pt x="123534" y="265916"/>
                        <a:pt x="125344" y="265249"/>
                        <a:pt x="127154" y="264297"/>
                      </a:cubicBezTo>
                      <a:cubicBezTo>
                        <a:pt x="128868" y="263344"/>
                        <a:pt x="130487" y="262201"/>
                        <a:pt x="131916" y="260677"/>
                      </a:cubicBezTo>
                      <a:lnTo>
                        <a:pt x="307176" y="77797"/>
                      </a:lnTo>
                      <a:cubicBezTo>
                        <a:pt x="310319" y="74558"/>
                        <a:pt x="312510" y="70463"/>
                        <a:pt x="313939" y="65891"/>
                      </a:cubicBezTo>
                      <a:cubicBezTo>
                        <a:pt x="315272" y="61223"/>
                        <a:pt x="315844" y="56080"/>
                        <a:pt x="315558" y="50746"/>
                      </a:cubicBezTo>
                      <a:cubicBezTo>
                        <a:pt x="315272" y="45412"/>
                        <a:pt x="314034" y="39792"/>
                        <a:pt x="312034" y="34363"/>
                      </a:cubicBezTo>
                      <a:cubicBezTo>
                        <a:pt x="310033" y="28934"/>
                        <a:pt x="307271" y="23505"/>
                        <a:pt x="303652" y="18647"/>
                      </a:cubicBezTo>
                      <a:cubicBezTo>
                        <a:pt x="302032" y="16456"/>
                        <a:pt x="300318" y="14456"/>
                        <a:pt x="298508" y="12551"/>
                      </a:cubicBezTo>
                      <a:cubicBezTo>
                        <a:pt x="296698" y="10741"/>
                        <a:pt x="294889" y="9027"/>
                        <a:pt x="292984" y="7598"/>
                      </a:cubicBezTo>
                      <a:cubicBezTo>
                        <a:pt x="291079" y="6169"/>
                        <a:pt x="289174" y="4931"/>
                        <a:pt x="287173" y="3883"/>
                      </a:cubicBezTo>
                      <a:cubicBezTo>
                        <a:pt x="285173" y="2835"/>
                        <a:pt x="283268" y="1978"/>
                        <a:pt x="281268" y="131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5" name="Google Shape;215;p6"/>
                <p:cNvSpPr/>
                <p:nvPr/>
              </p:nvSpPr>
              <p:spPr>
                <a:xfrm>
                  <a:off x="6505008" y="4348089"/>
                  <a:ext cx="315629" cy="266415"/>
                </a:xfrm>
                <a:custGeom>
                  <a:avLst/>
                  <a:gdLst/>
                  <a:ahLst/>
                  <a:cxnLst/>
                  <a:rect l="l" t="t" r="r" b="b"/>
                  <a:pathLst>
                    <a:path w="315629" h="266415" extrusionOk="0">
                      <a:moveTo>
                        <a:pt x="280982" y="1502"/>
                      </a:moveTo>
                      <a:cubicBezTo>
                        <a:pt x="278601" y="740"/>
                        <a:pt x="276220" y="263"/>
                        <a:pt x="273838" y="73"/>
                      </a:cubicBezTo>
                      <a:cubicBezTo>
                        <a:pt x="271457" y="-117"/>
                        <a:pt x="269171" y="73"/>
                        <a:pt x="266980" y="549"/>
                      </a:cubicBezTo>
                      <a:cubicBezTo>
                        <a:pt x="264790" y="1026"/>
                        <a:pt x="262694" y="1787"/>
                        <a:pt x="260694" y="2930"/>
                      </a:cubicBezTo>
                      <a:cubicBezTo>
                        <a:pt x="258694" y="4074"/>
                        <a:pt x="256884" y="5502"/>
                        <a:pt x="255170" y="7312"/>
                      </a:cubicBezTo>
                      <a:lnTo>
                        <a:pt x="107532" y="168094"/>
                      </a:lnTo>
                      <a:lnTo>
                        <a:pt x="53430" y="66843"/>
                      </a:lnTo>
                      <a:cubicBezTo>
                        <a:pt x="51811" y="63891"/>
                        <a:pt x="50096" y="61128"/>
                        <a:pt x="48191" y="58652"/>
                      </a:cubicBezTo>
                      <a:cubicBezTo>
                        <a:pt x="46286" y="56175"/>
                        <a:pt x="44286" y="53889"/>
                        <a:pt x="42190" y="51984"/>
                      </a:cubicBezTo>
                      <a:cubicBezTo>
                        <a:pt x="40095" y="49984"/>
                        <a:pt x="37904" y="48269"/>
                        <a:pt x="35713" y="46936"/>
                      </a:cubicBezTo>
                      <a:cubicBezTo>
                        <a:pt x="33523" y="45507"/>
                        <a:pt x="31237" y="44459"/>
                        <a:pt x="28951" y="43602"/>
                      </a:cubicBezTo>
                      <a:cubicBezTo>
                        <a:pt x="27331" y="43031"/>
                        <a:pt x="25712" y="42650"/>
                        <a:pt x="24093" y="42364"/>
                      </a:cubicBezTo>
                      <a:cubicBezTo>
                        <a:pt x="22474" y="42174"/>
                        <a:pt x="20855" y="42078"/>
                        <a:pt x="19330" y="42174"/>
                      </a:cubicBezTo>
                      <a:cubicBezTo>
                        <a:pt x="17806" y="42269"/>
                        <a:pt x="16282" y="42650"/>
                        <a:pt x="14758" y="43126"/>
                      </a:cubicBezTo>
                      <a:cubicBezTo>
                        <a:pt x="13330" y="43602"/>
                        <a:pt x="11901" y="44269"/>
                        <a:pt x="10567" y="45221"/>
                      </a:cubicBezTo>
                      <a:cubicBezTo>
                        <a:pt x="7424" y="47317"/>
                        <a:pt x="4948" y="50365"/>
                        <a:pt x="3138" y="53984"/>
                      </a:cubicBezTo>
                      <a:cubicBezTo>
                        <a:pt x="1423" y="57699"/>
                        <a:pt x="376" y="61985"/>
                        <a:pt x="90" y="66653"/>
                      </a:cubicBezTo>
                      <a:cubicBezTo>
                        <a:pt x="-196" y="71320"/>
                        <a:pt x="185" y="76368"/>
                        <a:pt x="1423" y="81417"/>
                      </a:cubicBezTo>
                      <a:cubicBezTo>
                        <a:pt x="2566" y="86560"/>
                        <a:pt x="4567" y="91703"/>
                        <a:pt x="7234" y="96752"/>
                      </a:cubicBezTo>
                      <a:lnTo>
                        <a:pt x="84196" y="241055"/>
                      </a:lnTo>
                      <a:cubicBezTo>
                        <a:pt x="85720" y="243818"/>
                        <a:pt x="87339" y="246389"/>
                        <a:pt x="89149" y="248866"/>
                      </a:cubicBezTo>
                      <a:cubicBezTo>
                        <a:pt x="90958" y="251247"/>
                        <a:pt x="92863" y="253533"/>
                        <a:pt x="94864" y="255534"/>
                      </a:cubicBezTo>
                      <a:cubicBezTo>
                        <a:pt x="96864" y="257534"/>
                        <a:pt x="99055" y="259343"/>
                        <a:pt x="101246" y="260772"/>
                      </a:cubicBezTo>
                      <a:cubicBezTo>
                        <a:pt x="103436" y="262296"/>
                        <a:pt x="105722" y="263535"/>
                        <a:pt x="108008" y="264487"/>
                      </a:cubicBezTo>
                      <a:cubicBezTo>
                        <a:pt x="108008" y="264487"/>
                        <a:pt x="108104" y="264487"/>
                        <a:pt x="108199" y="264487"/>
                      </a:cubicBezTo>
                      <a:cubicBezTo>
                        <a:pt x="108199" y="264487"/>
                        <a:pt x="108294" y="264487"/>
                        <a:pt x="108389" y="264487"/>
                      </a:cubicBezTo>
                      <a:cubicBezTo>
                        <a:pt x="108389" y="264487"/>
                        <a:pt x="108484" y="264487"/>
                        <a:pt x="108580" y="264487"/>
                      </a:cubicBezTo>
                      <a:cubicBezTo>
                        <a:pt x="108580" y="264487"/>
                        <a:pt x="108675" y="264487"/>
                        <a:pt x="108770" y="264487"/>
                      </a:cubicBezTo>
                      <a:cubicBezTo>
                        <a:pt x="111056" y="265344"/>
                        <a:pt x="113247" y="265916"/>
                        <a:pt x="115342" y="266201"/>
                      </a:cubicBezTo>
                      <a:cubicBezTo>
                        <a:pt x="117438" y="266487"/>
                        <a:pt x="119533" y="266487"/>
                        <a:pt x="121534" y="266201"/>
                      </a:cubicBezTo>
                      <a:cubicBezTo>
                        <a:pt x="123534" y="265916"/>
                        <a:pt x="125344" y="265249"/>
                        <a:pt x="127154" y="264296"/>
                      </a:cubicBezTo>
                      <a:cubicBezTo>
                        <a:pt x="128868" y="263344"/>
                        <a:pt x="130487" y="262201"/>
                        <a:pt x="131916" y="260677"/>
                      </a:cubicBezTo>
                      <a:lnTo>
                        <a:pt x="307176" y="77797"/>
                      </a:lnTo>
                      <a:cubicBezTo>
                        <a:pt x="310319" y="74559"/>
                        <a:pt x="312510" y="70463"/>
                        <a:pt x="313939" y="65891"/>
                      </a:cubicBezTo>
                      <a:cubicBezTo>
                        <a:pt x="315272" y="61224"/>
                        <a:pt x="315844" y="56080"/>
                        <a:pt x="315558" y="50746"/>
                      </a:cubicBezTo>
                      <a:cubicBezTo>
                        <a:pt x="315272" y="45412"/>
                        <a:pt x="314034" y="39792"/>
                        <a:pt x="312034" y="34363"/>
                      </a:cubicBezTo>
                      <a:cubicBezTo>
                        <a:pt x="310033" y="28934"/>
                        <a:pt x="307271" y="23504"/>
                        <a:pt x="303652" y="18647"/>
                      </a:cubicBezTo>
                      <a:cubicBezTo>
                        <a:pt x="302032" y="16456"/>
                        <a:pt x="300318" y="14456"/>
                        <a:pt x="298508" y="12551"/>
                      </a:cubicBezTo>
                      <a:cubicBezTo>
                        <a:pt x="296698" y="10741"/>
                        <a:pt x="294889" y="9026"/>
                        <a:pt x="292984" y="7598"/>
                      </a:cubicBezTo>
                      <a:cubicBezTo>
                        <a:pt x="291079" y="6169"/>
                        <a:pt x="289174" y="4931"/>
                        <a:pt x="287173" y="3883"/>
                      </a:cubicBezTo>
                      <a:cubicBezTo>
                        <a:pt x="285173" y="2835"/>
                        <a:pt x="283268" y="1978"/>
                        <a:pt x="281268" y="1311"/>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sp>
        <p:nvSpPr>
          <p:cNvPr id="216" name="Google Shape;216;p6"/>
          <p:cNvSpPr/>
          <p:nvPr/>
        </p:nvSpPr>
        <p:spPr>
          <a:xfrm rot="5400000">
            <a:off x="-1367400" y="5591500"/>
            <a:ext cx="2174800" cy="2175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Tree>
    <p:extLst>
      <p:ext uri="{BB962C8B-B14F-4D97-AF65-F5344CB8AC3E}">
        <p14:creationId xmlns:p14="http://schemas.microsoft.com/office/powerpoint/2010/main" val="83261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17"/>
        <p:cNvGrpSpPr/>
        <p:nvPr/>
      </p:nvGrpSpPr>
      <p:grpSpPr>
        <a:xfrm>
          <a:off x="0" y="0"/>
          <a:ext cx="0" cy="0"/>
          <a:chOff x="0" y="0"/>
          <a:chExt cx="0" cy="0"/>
        </a:xfrm>
      </p:grpSpPr>
      <p:sp>
        <p:nvSpPr>
          <p:cNvPr id="218" name="Google Shape;218;p7"/>
          <p:cNvSpPr/>
          <p:nvPr/>
        </p:nvSpPr>
        <p:spPr>
          <a:xfrm>
            <a:off x="3519133" y="-1237267"/>
            <a:ext cx="3159200" cy="3159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19" name="Google Shape;219;p7"/>
          <p:cNvSpPr/>
          <p:nvPr/>
        </p:nvSpPr>
        <p:spPr>
          <a:xfrm>
            <a:off x="-1938000" y="3049500"/>
            <a:ext cx="4282000" cy="4282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20" name="Google Shape;220;p7"/>
          <p:cNvSpPr/>
          <p:nvPr/>
        </p:nvSpPr>
        <p:spPr>
          <a:xfrm>
            <a:off x="10956967" y="3174867"/>
            <a:ext cx="3280800" cy="3281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21" name="Google Shape;221;p7"/>
          <p:cNvSpPr txBox="1">
            <a:spLocks noGrp="1"/>
          </p:cNvSpPr>
          <p:nvPr>
            <p:ph type="title"/>
          </p:nvPr>
        </p:nvSpPr>
        <p:spPr>
          <a:xfrm>
            <a:off x="6501700" y="2065200"/>
            <a:ext cx="42864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r>
              <a:rPr lang="en-US"/>
              <a:t>Click to edit Master title style</a:t>
            </a:r>
            <a:endParaRPr/>
          </a:p>
        </p:txBody>
      </p:sp>
      <p:sp>
        <p:nvSpPr>
          <p:cNvPr id="222" name="Google Shape;222;p7"/>
          <p:cNvSpPr txBox="1">
            <a:spLocks noGrp="1"/>
          </p:cNvSpPr>
          <p:nvPr>
            <p:ph type="body" idx="1"/>
          </p:nvPr>
        </p:nvSpPr>
        <p:spPr>
          <a:xfrm>
            <a:off x="6501700" y="2828800"/>
            <a:ext cx="4286400" cy="19640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n-US"/>
              <a:t>Click to edit Master text styles</a:t>
            </a:r>
          </a:p>
        </p:txBody>
      </p:sp>
      <p:sp>
        <p:nvSpPr>
          <p:cNvPr id="223" name="Google Shape;223;p7"/>
          <p:cNvSpPr>
            <a:spLocks noGrp="1"/>
          </p:cNvSpPr>
          <p:nvPr>
            <p:ph type="pic" idx="2"/>
          </p:nvPr>
        </p:nvSpPr>
        <p:spPr>
          <a:xfrm>
            <a:off x="1403900" y="1110100"/>
            <a:ext cx="4030000" cy="4638000"/>
          </a:xfrm>
          <a:prstGeom prst="roundRect">
            <a:avLst>
              <a:gd name="adj" fmla="val 16667"/>
            </a:avLst>
          </a:prstGeom>
          <a:noFill/>
          <a:ln>
            <a:noFill/>
          </a:ln>
        </p:spPr>
      </p:sp>
    </p:spTree>
    <p:extLst>
      <p:ext uri="{BB962C8B-B14F-4D97-AF65-F5344CB8AC3E}">
        <p14:creationId xmlns:p14="http://schemas.microsoft.com/office/powerpoint/2010/main" val="1389831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24"/>
        <p:cNvGrpSpPr/>
        <p:nvPr/>
      </p:nvGrpSpPr>
      <p:grpSpPr>
        <a:xfrm>
          <a:off x="0" y="0"/>
          <a:ext cx="0" cy="0"/>
          <a:chOff x="0" y="0"/>
          <a:chExt cx="0" cy="0"/>
        </a:xfrm>
      </p:grpSpPr>
      <p:sp>
        <p:nvSpPr>
          <p:cNvPr id="225" name="Google Shape;225;p8"/>
          <p:cNvSpPr txBox="1">
            <a:spLocks noGrp="1"/>
          </p:cNvSpPr>
          <p:nvPr>
            <p:ph type="title"/>
          </p:nvPr>
        </p:nvSpPr>
        <p:spPr>
          <a:xfrm>
            <a:off x="1850800" y="1742800"/>
            <a:ext cx="84904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sp>
        <p:nvSpPr>
          <p:cNvPr id="226" name="Google Shape;226;p8"/>
          <p:cNvSpPr/>
          <p:nvPr/>
        </p:nvSpPr>
        <p:spPr>
          <a:xfrm rot="5400000">
            <a:off x="10190533" y="-561600"/>
            <a:ext cx="2694000" cy="2694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27" name="Google Shape;227;p8"/>
          <p:cNvSpPr/>
          <p:nvPr/>
        </p:nvSpPr>
        <p:spPr>
          <a:xfrm rot="5400000">
            <a:off x="-1354667" y="2767400"/>
            <a:ext cx="2174800" cy="2175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28" name="Google Shape;228;p8"/>
          <p:cNvSpPr/>
          <p:nvPr/>
        </p:nvSpPr>
        <p:spPr>
          <a:xfrm rot="5400000">
            <a:off x="6829767" y="5567600"/>
            <a:ext cx="3824000" cy="3823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Tree>
    <p:extLst>
      <p:ext uri="{BB962C8B-B14F-4D97-AF65-F5344CB8AC3E}">
        <p14:creationId xmlns:p14="http://schemas.microsoft.com/office/powerpoint/2010/main" val="64946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29"/>
        <p:cNvGrpSpPr/>
        <p:nvPr/>
      </p:nvGrpSpPr>
      <p:grpSpPr>
        <a:xfrm>
          <a:off x="0" y="0"/>
          <a:ext cx="0" cy="0"/>
          <a:chOff x="0" y="0"/>
          <a:chExt cx="0" cy="0"/>
        </a:xfrm>
      </p:grpSpPr>
      <p:sp>
        <p:nvSpPr>
          <p:cNvPr id="230" name="Google Shape;230;p9"/>
          <p:cNvSpPr txBox="1">
            <a:spLocks noGrp="1"/>
          </p:cNvSpPr>
          <p:nvPr>
            <p:ph type="title"/>
          </p:nvPr>
        </p:nvSpPr>
        <p:spPr>
          <a:xfrm>
            <a:off x="2988567" y="2141733"/>
            <a:ext cx="6214800" cy="11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231" name="Google Shape;231;p9"/>
          <p:cNvSpPr txBox="1">
            <a:spLocks noGrp="1"/>
          </p:cNvSpPr>
          <p:nvPr>
            <p:ph type="subTitle" idx="1"/>
          </p:nvPr>
        </p:nvSpPr>
        <p:spPr>
          <a:xfrm>
            <a:off x="2988633" y="3309067"/>
            <a:ext cx="6214800" cy="140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32" name="Google Shape;232;p9"/>
          <p:cNvSpPr/>
          <p:nvPr/>
        </p:nvSpPr>
        <p:spPr>
          <a:xfrm rot="5400000">
            <a:off x="953667" y="-1980867"/>
            <a:ext cx="2694000" cy="26944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33" name="Google Shape;233;p9"/>
          <p:cNvSpPr/>
          <p:nvPr/>
        </p:nvSpPr>
        <p:spPr>
          <a:xfrm rot="5400000">
            <a:off x="-1221533" y="4316800"/>
            <a:ext cx="2174800" cy="2175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34" name="Google Shape;234;p9"/>
          <p:cNvSpPr/>
          <p:nvPr/>
        </p:nvSpPr>
        <p:spPr>
          <a:xfrm rot="5400000">
            <a:off x="10857400" y="3309267"/>
            <a:ext cx="3824000" cy="3823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Tree>
    <p:extLst>
      <p:ext uri="{BB962C8B-B14F-4D97-AF65-F5344CB8AC3E}">
        <p14:creationId xmlns:p14="http://schemas.microsoft.com/office/powerpoint/2010/main" val="438525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35"/>
        <p:cNvGrpSpPr/>
        <p:nvPr/>
      </p:nvGrpSpPr>
      <p:grpSpPr>
        <a:xfrm>
          <a:off x="0" y="0"/>
          <a:ext cx="0" cy="0"/>
          <a:chOff x="0" y="0"/>
          <a:chExt cx="0" cy="0"/>
        </a:xfrm>
      </p:grpSpPr>
      <p:sp>
        <p:nvSpPr>
          <p:cNvPr id="236" name="Google Shape;236;p10"/>
          <p:cNvSpPr txBox="1">
            <a:spLocks noGrp="1"/>
          </p:cNvSpPr>
          <p:nvPr>
            <p:ph type="title"/>
          </p:nvPr>
        </p:nvSpPr>
        <p:spPr>
          <a:xfrm>
            <a:off x="2372400" y="5384367"/>
            <a:ext cx="7447200" cy="5676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en-US"/>
              <a:t>Click to edit Master title style</a:t>
            </a:r>
            <a:endParaRPr/>
          </a:p>
        </p:txBody>
      </p:sp>
    </p:spTree>
    <p:extLst>
      <p:ext uri="{BB962C8B-B14F-4D97-AF65-F5344CB8AC3E}">
        <p14:creationId xmlns:p14="http://schemas.microsoft.com/office/powerpoint/2010/main" val="1656747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593367"/>
            <a:ext cx="102852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Wix Madefor Display ExtraBold"/>
              <a:buNone/>
              <a:defRPr sz="3000">
                <a:solidFill>
                  <a:schemeClr val="dk1"/>
                </a:solidFill>
                <a:latin typeface="Wix Madefor Display ExtraBold"/>
                <a:ea typeface="Wix Madefor Display ExtraBold"/>
                <a:cs typeface="Wix Madefor Display ExtraBold"/>
                <a:sym typeface="Wix Madefor Display ExtraBold"/>
              </a:defRPr>
            </a:lvl1pPr>
            <a:lvl2pPr lvl="1" rtl="0">
              <a:spcBef>
                <a:spcPts val="0"/>
              </a:spcBef>
              <a:spcAft>
                <a:spcPts val="0"/>
              </a:spcAft>
              <a:buClr>
                <a:schemeClr val="dk1"/>
              </a:buClr>
              <a:buSzPts val="3000"/>
              <a:buFont typeface="Wix Madefor Display ExtraBold"/>
              <a:buNone/>
              <a:defRPr sz="3000">
                <a:solidFill>
                  <a:schemeClr val="dk1"/>
                </a:solidFill>
                <a:latin typeface="Wix Madefor Display ExtraBold"/>
                <a:ea typeface="Wix Madefor Display ExtraBold"/>
                <a:cs typeface="Wix Madefor Display ExtraBold"/>
                <a:sym typeface="Wix Madefor Display ExtraBold"/>
              </a:defRPr>
            </a:lvl2pPr>
            <a:lvl3pPr lvl="2" rtl="0">
              <a:spcBef>
                <a:spcPts val="0"/>
              </a:spcBef>
              <a:spcAft>
                <a:spcPts val="0"/>
              </a:spcAft>
              <a:buClr>
                <a:schemeClr val="dk1"/>
              </a:buClr>
              <a:buSzPts val="3000"/>
              <a:buFont typeface="Wix Madefor Display ExtraBold"/>
              <a:buNone/>
              <a:defRPr sz="3000">
                <a:solidFill>
                  <a:schemeClr val="dk1"/>
                </a:solidFill>
                <a:latin typeface="Wix Madefor Display ExtraBold"/>
                <a:ea typeface="Wix Madefor Display ExtraBold"/>
                <a:cs typeface="Wix Madefor Display ExtraBold"/>
                <a:sym typeface="Wix Madefor Display ExtraBold"/>
              </a:defRPr>
            </a:lvl3pPr>
            <a:lvl4pPr lvl="3" rtl="0">
              <a:spcBef>
                <a:spcPts val="0"/>
              </a:spcBef>
              <a:spcAft>
                <a:spcPts val="0"/>
              </a:spcAft>
              <a:buClr>
                <a:schemeClr val="dk1"/>
              </a:buClr>
              <a:buSzPts val="3000"/>
              <a:buFont typeface="Wix Madefor Display ExtraBold"/>
              <a:buNone/>
              <a:defRPr sz="3000">
                <a:solidFill>
                  <a:schemeClr val="dk1"/>
                </a:solidFill>
                <a:latin typeface="Wix Madefor Display ExtraBold"/>
                <a:ea typeface="Wix Madefor Display ExtraBold"/>
                <a:cs typeface="Wix Madefor Display ExtraBold"/>
                <a:sym typeface="Wix Madefor Display ExtraBold"/>
              </a:defRPr>
            </a:lvl4pPr>
            <a:lvl5pPr lvl="4" rtl="0">
              <a:spcBef>
                <a:spcPts val="0"/>
              </a:spcBef>
              <a:spcAft>
                <a:spcPts val="0"/>
              </a:spcAft>
              <a:buClr>
                <a:schemeClr val="dk1"/>
              </a:buClr>
              <a:buSzPts val="3000"/>
              <a:buFont typeface="Wix Madefor Display ExtraBold"/>
              <a:buNone/>
              <a:defRPr sz="3000">
                <a:solidFill>
                  <a:schemeClr val="dk1"/>
                </a:solidFill>
                <a:latin typeface="Wix Madefor Display ExtraBold"/>
                <a:ea typeface="Wix Madefor Display ExtraBold"/>
                <a:cs typeface="Wix Madefor Display ExtraBold"/>
                <a:sym typeface="Wix Madefor Display ExtraBold"/>
              </a:defRPr>
            </a:lvl5pPr>
            <a:lvl6pPr lvl="5" rtl="0">
              <a:spcBef>
                <a:spcPts val="0"/>
              </a:spcBef>
              <a:spcAft>
                <a:spcPts val="0"/>
              </a:spcAft>
              <a:buClr>
                <a:schemeClr val="dk1"/>
              </a:buClr>
              <a:buSzPts val="3000"/>
              <a:buFont typeface="Wix Madefor Display ExtraBold"/>
              <a:buNone/>
              <a:defRPr sz="3000">
                <a:solidFill>
                  <a:schemeClr val="dk1"/>
                </a:solidFill>
                <a:latin typeface="Wix Madefor Display ExtraBold"/>
                <a:ea typeface="Wix Madefor Display ExtraBold"/>
                <a:cs typeface="Wix Madefor Display ExtraBold"/>
                <a:sym typeface="Wix Madefor Display ExtraBold"/>
              </a:defRPr>
            </a:lvl6pPr>
            <a:lvl7pPr lvl="6" rtl="0">
              <a:spcBef>
                <a:spcPts val="0"/>
              </a:spcBef>
              <a:spcAft>
                <a:spcPts val="0"/>
              </a:spcAft>
              <a:buClr>
                <a:schemeClr val="dk1"/>
              </a:buClr>
              <a:buSzPts val="3000"/>
              <a:buFont typeface="Wix Madefor Display ExtraBold"/>
              <a:buNone/>
              <a:defRPr sz="3000">
                <a:solidFill>
                  <a:schemeClr val="dk1"/>
                </a:solidFill>
                <a:latin typeface="Wix Madefor Display ExtraBold"/>
                <a:ea typeface="Wix Madefor Display ExtraBold"/>
                <a:cs typeface="Wix Madefor Display ExtraBold"/>
                <a:sym typeface="Wix Madefor Display ExtraBold"/>
              </a:defRPr>
            </a:lvl7pPr>
            <a:lvl8pPr lvl="7" rtl="0">
              <a:spcBef>
                <a:spcPts val="0"/>
              </a:spcBef>
              <a:spcAft>
                <a:spcPts val="0"/>
              </a:spcAft>
              <a:buClr>
                <a:schemeClr val="dk1"/>
              </a:buClr>
              <a:buSzPts val="3000"/>
              <a:buFont typeface="Wix Madefor Display ExtraBold"/>
              <a:buNone/>
              <a:defRPr sz="3000">
                <a:solidFill>
                  <a:schemeClr val="dk1"/>
                </a:solidFill>
                <a:latin typeface="Wix Madefor Display ExtraBold"/>
                <a:ea typeface="Wix Madefor Display ExtraBold"/>
                <a:cs typeface="Wix Madefor Display ExtraBold"/>
                <a:sym typeface="Wix Madefor Display ExtraBold"/>
              </a:defRPr>
            </a:lvl8pPr>
            <a:lvl9pPr lvl="8" rtl="0">
              <a:spcBef>
                <a:spcPts val="0"/>
              </a:spcBef>
              <a:spcAft>
                <a:spcPts val="0"/>
              </a:spcAft>
              <a:buClr>
                <a:schemeClr val="dk1"/>
              </a:buClr>
              <a:buSzPts val="3000"/>
              <a:buFont typeface="Wix Madefor Display ExtraBold"/>
              <a:buNone/>
              <a:defRPr sz="3000">
                <a:solidFill>
                  <a:schemeClr val="dk1"/>
                </a:solidFill>
                <a:latin typeface="Wix Madefor Display ExtraBold"/>
                <a:ea typeface="Wix Madefor Display ExtraBold"/>
                <a:cs typeface="Wix Madefor Display ExtraBold"/>
                <a:sym typeface="Wix Madefor Display ExtraBold"/>
              </a:defRPr>
            </a:lvl9pPr>
          </a:lstStyle>
          <a:p>
            <a:endParaRPr/>
          </a:p>
        </p:txBody>
      </p:sp>
      <p:sp>
        <p:nvSpPr>
          <p:cNvPr id="7" name="Google Shape;7;p1"/>
          <p:cNvSpPr txBox="1">
            <a:spLocks noGrp="1"/>
          </p:cNvSpPr>
          <p:nvPr>
            <p:ph type="body" idx="1"/>
          </p:nvPr>
        </p:nvSpPr>
        <p:spPr>
          <a:xfrm>
            <a:off x="953467" y="1536633"/>
            <a:ext cx="102852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413431755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89"/>
        <p:cNvGrpSpPr/>
        <p:nvPr/>
      </p:nvGrpSpPr>
      <p:grpSpPr>
        <a:xfrm>
          <a:off x="0" y="0"/>
          <a:ext cx="0" cy="0"/>
          <a:chOff x="0" y="0"/>
          <a:chExt cx="0" cy="0"/>
        </a:xfrm>
      </p:grpSpPr>
      <p:sp>
        <p:nvSpPr>
          <p:cNvPr id="590" name="Google Shape;590;p2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91" name="Google Shape;591;p2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293759315"/>
      </p:ext>
    </p:extLst>
  </p:cSld>
  <p:clrMap bg1="lt1" tx1="dk1" bg2="dk2" tx2="lt2" accent1="accent1" accent2="accent2" accent3="accent3" accent4="accent4" accent5="accent5" accent6="accent6" hlink="hlink" folHlink="folHlink"/>
  <p:sldLayoutIdLst>
    <p:sldLayoutId id="2147483684" r:id="rId1"/>
    <p:sldLayoutId id="2147483685"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extLst>
      <p:ext uri="{BB962C8B-B14F-4D97-AF65-F5344CB8AC3E}">
        <p14:creationId xmlns:p14="http://schemas.microsoft.com/office/powerpoint/2010/main" val="1700883668"/>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17" name="Google Shape;117;p22"/>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444755527"/>
      </p:ext>
    </p:extLst>
  </p:cSld>
  <p:clrMap bg1="lt1" tx1="dk1" bg2="dk2" tx2="lt2" accent1="accent1" accent2="accent2" accent3="accent3" accent4="accent4" accent5="accent5" accent6="accent6" hlink="hlink" folHlink="folHlink"/>
  <p:sldLayoutIdLst>
    <p:sldLayoutId id="2147483710"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21" name="Google Shape;121;p24"/>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258755213"/>
      </p:ext>
    </p:extLst>
  </p:cSld>
  <p:clrMap bg1="lt1" tx1="dk1" bg2="dk2" tx2="lt2" accent1="accent1" accent2="accent2" accent3="accent3" accent4="accent4" accent5="accent5" accent6="accent6" hlink="hlink" folHlink="folHlink"/>
  <p:sldLayoutIdLst>
    <p:sldLayoutId id="2147483712"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s://www.freepik.com/" TargetMode="Externa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6.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4C2977-C8F1-275C-B9B5-6B922D992E50}"/>
              </a:ext>
            </a:extLst>
          </p:cNvPr>
          <p:cNvSpPr>
            <a:spLocks noGrp="1"/>
          </p:cNvSpPr>
          <p:nvPr>
            <p:ph type="ctrTitle"/>
          </p:nvPr>
        </p:nvSpPr>
        <p:spPr>
          <a:xfrm>
            <a:off x="503620" y="1595269"/>
            <a:ext cx="6123200" cy="2376400"/>
          </a:xfrm>
        </p:spPr>
        <p:txBody>
          <a:bodyPr/>
          <a:lstStyle/>
          <a:p>
            <a:r>
              <a:rPr lang="ro-RO">
                <a:solidFill>
                  <a:schemeClr val="tx1"/>
                </a:solidFill>
              </a:rPr>
              <a:t>M&amp;A</a:t>
            </a:r>
            <a:br>
              <a:rPr lang="en-US" dirty="0">
                <a:solidFill>
                  <a:schemeClr val="tx1"/>
                </a:solidFill>
              </a:rPr>
            </a:br>
            <a:r>
              <a:rPr lang="en-US" sz="1800" dirty="0" err="1">
                <a:solidFill>
                  <a:schemeClr val="tx1"/>
                </a:solidFill>
              </a:rPr>
              <a:t>platforma</a:t>
            </a:r>
            <a:r>
              <a:rPr lang="en-US" sz="1800" dirty="0">
                <a:solidFill>
                  <a:schemeClr val="tx1"/>
                </a:solidFill>
              </a:rPr>
              <a:t> de </a:t>
            </a:r>
            <a:r>
              <a:rPr lang="en-US" sz="1800" dirty="0" err="1">
                <a:solidFill>
                  <a:schemeClr val="tx1"/>
                </a:solidFill>
              </a:rPr>
              <a:t>ebanking</a:t>
            </a:r>
            <a:endParaRPr lang="en-US" dirty="0">
              <a:solidFill>
                <a:schemeClr val="tx1"/>
              </a:solidFill>
            </a:endParaRPr>
          </a:p>
        </p:txBody>
      </p:sp>
      <p:sp>
        <p:nvSpPr>
          <p:cNvPr id="5" name="Subtitle 4">
            <a:extLst>
              <a:ext uri="{FF2B5EF4-FFF2-40B4-BE49-F238E27FC236}">
                <a16:creationId xmlns:a16="http://schemas.microsoft.com/office/drawing/2014/main" id="{0E545522-6273-A1A4-8E7F-71AC01947533}"/>
              </a:ext>
            </a:extLst>
          </p:cNvPr>
          <p:cNvSpPr>
            <a:spLocks noGrp="1"/>
          </p:cNvSpPr>
          <p:nvPr>
            <p:ph type="subTitle" idx="1"/>
          </p:nvPr>
        </p:nvSpPr>
        <p:spPr>
          <a:xfrm>
            <a:off x="0" y="5902000"/>
            <a:ext cx="3202800" cy="956000"/>
          </a:xfrm>
        </p:spPr>
        <p:txBody>
          <a:bodyPr/>
          <a:lstStyle/>
          <a:p>
            <a:pPr algn="ctr"/>
            <a:r>
              <a:rPr lang="pt-BR" sz="1400" dirty="0">
                <a:latin typeface="Aptos" panose="020B0004020202020204" pitchFamily="34" charset="0"/>
              </a:rPr>
              <a:t>Anghelina Mara</a:t>
            </a:r>
          </a:p>
          <a:p>
            <a:pPr algn="ctr"/>
            <a:r>
              <a:rPr lang="pt-BR" sz="1400" dirty="0">
                <a:latin typeface="Aptos" panose="020B0004020202020204" pitchFamily="34" charset="0"/>
              </a:rPr>
              <a:t>Constantinescu Adelina-Maria</a:t>
            </a:r>
          </a:p>
          <a:p>
            <a:pPr algn="ctr"/>
            <a:r>
              <a:rPr lang="pt-BR" sz="1400" dirty="0">
                <a:latin typeface="Aptos" panose="020B0004020202020204" pitchFamily="34" charset="0"/>
              </a:rPr>
              <a:t>Grupa 442D</a:t>
            </a:r>
          </a:p>
          <a:p>
            <a:pPr algn="ctr"/>
            <a:r>
              <a:rPr lang="pt-BR" sz="1400" dirty="0">
                <a:latin typeface="Aptos" panose="020B0004020202020204" pitchFamily="34" charset="0"/>
              </a:rPr>
              <a:t>Profesor coordonator Eduard-Cristian Popovici</a:t>
            </a:r>
          </a:p>
        </p:txBody>
      </p:sp>
      <p:pic>
        <p:nvPicPr>
          <p:cNvPr id="12" name="Picture 11">
            <a:extLst>
              <a:ext uri="{FF2B5EF4-FFF2-40B4-BE49-F238E27FC236}">
                <a16:creationId xmlns:a16="http://schemas.microsoft.com/office/drawing/2014/main" id="{D6B66EF4-5288-CCA4-3AF2-A5B0C86F6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8380" y="359103"/>
            <a:ext cx="6350000" cy="6350000"/>
          </a:xfrm>
          <a:prstGeom prst="rect">
            <a:avLst/>
          </a:prstGeom>
        </p:spPr>
      </p:pic>
    </p:spTree>
    <p:extLst>
      <p:ext uri="{BB962C8B-B14F-4D97-AF65-F5344CB8AC3E}">
        <p14:creationId xmlns:p14="http://schemas.microsoft.com/office/powerpoint/2010/main" val="3472583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
            <a:extLst>
              <a:ext uri="{FF2B5EF4-FFF2-40B4-BE49-F238E27FC236}">
                <a16:creationId xmlns:a16="http://schemas.microsoft.com/office/drawing/2014/main" id="{7CA61540-1C48-0833-187C-01F891C6265C}"/>
              </a:ext>
            </a:extLst>
          </p:cNvPr>
          <p:cNvSpPr txBox="1">
            <a:spLocks/>
          </p:cNvSpPr>
          <p:nvPr/>
        </p:nvSpPr>
        <p:spPr>
          <a:xfrm>
            <a:off x="292462" y="73128"/>
            <a:ext cx="11131617" cy="736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15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l" rtl="0" eaLnBrk="1" hangingPunct="1">
              <a:lnSpc>
                <a:spcPct val="115000"/>
              </a:lnSpc>
              <a:spcBef>
                <a:spcPts val="2133"/>
              </a:spcBef>
              <a:spcAft>
                <a:spcPts val="2133"/>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r>
              <a:rPr lang="ro-RO" sz="4000" b="1" dirty="0"/>
              <a:t>Interfața web</a:t>
            </a:r>
            <a:endParaRPr lang="en-US" sz="4000" b="1" dirty="0"/>
          </a:p>
        </p:txBody>
      </p:sp>
      <p:pic>
        <p:nvPicPr>
          <p:cNvPr id="3" name="Picture 2">
            <a:extLst>
              <a:ext uri="{FF2B5EF4-FFF2-40B4-BE49-F238E27FC236}">
                <a16:creationId xmlns:a16="http://schemas.microsoft.com/office/drawing/2014/main" id="{4A4C4A5E-7E6F-4133-8AE7-4CE84B3009BA}"/>
              </a:ext>
            </a:extLst>
          </p:cNvPr>
          <p:cNvPicPr>
            <a:picLocks noChangeAspect="1"/>
          </p:cNvPicPr>
          <p:nvPr/>
        </p:nvPicPr>
        <p:blipFill>
          <a:blip r:embed="rId2"/>
          <a:stretch>
            <a:fillRect/>
          </a:stretch>
        </p:blipFill>
        <p:spPr>
          <a:xfrm>
            <a:off x="100884" y="980317"/>
            <a:ext cx="5781682" cy="3175949"/>
          </a:xfrm>
          <a:prstGeom prst="rect">
            <a:avLst/>
          </a:prstGeom>
        </p:spPr>
      </p:pic>
      <p:pic>
        <p:nvPicPr>
          <p:cNvPr id="6" name="Picture 5">
            <a:extLst>
              <a:ext uri="{FF2B5EF4-FFF2-40B4-BE49-F238E27FC236}">
                <a16:creationId xmlns:a16="http://schemas.microsoft.com/office/drawing/2014/main" id="{2177308C-4391-34C4-85D6-278C3CFCD5C6}"/>
              </a:ext>
            </a:extLst>
          </p:cNvPr>
          <p:cNvPicPr>
            <a:picLocks noChangeAspect="1"/>
          </p:cNvPicPr>
          <p:nvPr/>
        </p:nvPicPr>
        <p:blipFill>
          <a:blip r:embed="rId3"/>
          <a:stretch>
            <a:fillRect/>
          </a:stretch>
        </p:blipFill>
        <p:spPr>
          <a:xfrm>
            <a:off x="5028299" y="4411014"/>
            <a:ext cx="1708533" cy="2252021"/>
          </a:xfrm>
          <a:prstGeom prst="rect">
            <a:avLst/>
          </a:prstGeom>
        </p:spPr>
      </p:pic>
      <p:pic>
        <p:nvPicPr>
          <p:cNvPr id="8" name="Picture 7">
            <a:extLst>
              <a:ext uri="{FF2B5EF4-FFF2-40B4-BE49-F238E27FC236}">
                <a16:creationId xmlns:a16="http://schemas.microsoft.com/office/drawing/2014/main" id="{A8496C5C-286C-6654-7369-A504E69AA9AF}"/>
              </a:ext>
            </a:extLst>
          </p:cNvPr>
          <p:cNvPicPr>
            <a:picLocks noChangeAspect="1"/>
          </p:cNvPicPr>
          <p:nvPr/>
        </p:nvPicPr>
        <p:blipFill>
          <a:blip r:embed="rId4"/>
          <a:stretch>
            <a:fillRect/>
          </a:stretch>
        </p:blipFill>
        <p:spPr>
          <a:xfrm>
            <a:off x="5995115" y="980317"/>
            <a:ext cx="6096001" cy="3195172"/>
          </a:xfrm>
          <a:prstGeom prst="rect">
            <a:avLst/>
          </a:prstGeom>
        </p:spPr>
      </p:pic>
      <p:cxnSp>
        <p:nvCxnSpPr>
          <p:cNvPr id="10" name="Connector: Elbow 9">
            <a:extLst>
              <a:ext uri="{FF2B5EF4-FFF2-40B4-BE49-F238E27FC236}">
                <a16:creationId xmlns:a16="http://schemas.microsoft.com/office/drawing/2014/main" id="{CE0E3476-79CA-D42B-2E1F-B21450522E43}"/>
              </a:ext>
            </a:extLst>
          </p:cNvPr>
          <p:cNvCxnSpPr>
            <a:cxnSpLocks/>
          </p:cNvCxnSpPr>
          <p:nvPr/>
        </p:nvCxnSpPr>
        <p:spPr>
          <a:xfrm>
            <a:off x="2991727" y="4327398"/>
            <a:ext cx="1857169" cy="1550285"/>
          </a:xfrm>
          <a:prstGeom prst="bentConnector3">
            <a:avLst>
              <a:gd name="adj1" fmla="val 764"/>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0" name="Connector: Elbow 19">
            <a:extLst>
              <a:ext uri="{FF2B5EF4-FFF2-40B4-BE49-F238E27FC236}">
                <a16:creationId xmlns:a16="http://schemas.microsoft.com/office/drawing/2014/main" id="{3C8BC87A-0DC2-2891-7EE9-23259CE22616}"/>
              </a:ext>
            </a:extLst>
          </p:cNvPr>
          <p:cNvCxnSpPr>
            <a:cxnSpLocks/>
          </p:cNvCxnSpPr>
          <p:nvPr/>
        </p:nvCxnSpPr>
        <p:spPr>
          <a:xfrm rot="10800000" flipV="1">
            <a:off x="6916235" y="4327398"/>
            <a:ext cx="2126882" cy="1474534"/>
          </a:xfrm>
          <a:prstGeom prst="bentConnector3">
            <a:avLst>
              <a:gd name="adj1" fmla="val 347"/>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066291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
            <a:extLst>
              <a:ext uri="{FF2B5EF4-FFF2-40B4-BE49-F238E27FC236}">
                <a16:creationId xmlns:a16="http://schemas.microsoft.com/office/drawing/2014/main" id="{7CA61540-1C48-0833-187C-01F891C6265C}"/>
              </a:ext>
            </a:extLst>
          </p:cNvPr>
          <p:cNvSpPr txBox="1">
            <a:spLocks/>
          </p:cNvSpPr>
          <p:nvPr/>
        </p:nvSpPr>
        <p:spPr>
          <a:xfrm>
            <a:off x="324659" y="388661"/>
            <a:ext cx="11131617" cy="736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15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l" rtl="0" eaLnBrk="1" hangingPunct="1">
              <a:lnSpc>
                <a:spcPct val="115000"/>
              </a:lnSpc>
              <a:spcBef>
                <a:spcPts val="2133"/>
              </a:spcBef>
              <a:spcAft>
                <a:spcPts val="2133"/>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r>
              <a:rPr lang="ro-RO" sz="4000" b="1" dirty="0"/>
              <a:t>Interfața web</a:t>
            </a:r>
            <a:endParaRPr lang="en-US" sz="4000" b="1" dirty="0"/>
          </a:p>
        </p:txBody>
      </p:sp>
      <p:pic>
        <p:nvPicPr>
          <p:cNvPr id="3" name="Picture 2">
            <a:extLst>
              <a:ext uri="{FF2B5EF4-FFF2-40B4-BE49-F238E27FC236}">
                <a16:creationId xmlns:a16="http://schemas.microsoft.com/office/drawing/2014/main" id="{D6B85072-1159-A3AE-2E51-8600F4F5111B}"/>
              </a:ext>
            </a:extLst>
          </p:cNvPr>
          <p:cNvPicPr>
            <a:picLocks noChangeAspect="1"/>
          </p:cNvPicPr>
          <p:nvPr/>
        </p:nvPicPr>
        <p:blipFill>
          <a:blip r:embed="rId2"/>
          <a:stretch>
            <a:fillRect/>
          </a:stretch>
        </p:blipFill>
        <p:spPr>
          <a:xfrm>
            <a:off x="1380869" y="1352281"/>
            <a:ext cx="3842065" cy="4360147"/>
          </a:xfrm>
          <a:prstGeom prst="rect">
            <a:avLst/>
          </a:prstGeom>
        </p:spPr>
      </p:pic>
      <p:pic>
        <p:nvPicPr>
          <p:cNvPr id="6" name="Picture 5">
            <a:extLst>
              <a:ext uri="{FF2B5EF4-FFF2-40B4-BE49-F238E27FC236}">
                <a16:creationId xmlns:a16="http://schemas.microsoft.com/office/drawing/2014/main" id="{445C2989-8858-FA20-F2A9-6D0E52874D20}"/>
              </a:ext>
            </a:extLst>
          </p:cNvPr>
          <p:cNvPicPr>
            <a:picLocks noChangeAspect="1"/>
          </p:cNvPicPr>
          <p:nvPr/>
        </p:nvPicPr>
        <p:blipFill>
          <a:blip r:embed="rId3"/>
          <a:stretch>
            <a:fillRect/>
          </a:stretch>
        </p:blipFill>
        <p:spPr>
          <a:xfrm>
            <a:off x="7042126" y="1341905"/>
            <a:ext cx="3679536" cy="4463553"/>
          </a:xfrm>
          <a:prstGeom prst="rect">
            <a:avLst/>
          </a:prstGeom>
        </p:spPr>
      </p:pic>
      <p:cxnSp>
        <p:nvCxnSpPr>
          <p:cNvPr id="7" name="Straight Arrow Connector 6">
            <a:extLst>
              <a:ext uri="{FF2B5EF4-FFF2-40B4-BE49-F238E27FC236}">
                <a16:creationId xmlns:a16="http://schemas.microsoft.com/office/drawing/2014/main" id="{EFDE80F2-22F3-CF2C-ED46-38154FFC5500}"/>
              </a:ext>
            </a:extLst>
          </p:cNvPr>
          <p:cNvCxnSpPr>
            <a:cxnSpLocks/>
          </p:cNvCxnSpPr>
          <p:nvPr/>
        </p:nvCxnSpPr>
        <p:spPr>
          <a:xfrm>
            <a:off x="4533363" y="3863662"/>
            <a:ext cx="299433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8F445272-374B-D9F6-73EA-05FB35FBC75B}"/>
              </a:ext>
            </a:extLst>
          </p:cNvPr>
          <p:cNvCxnSpPr>
            <a:cxnSpLocks/>
          </p:cNvCxnSpPr>
          <p:nvPr/>
        </p:nvCxnSpPr>
        <p:spPr>
          <a:xfrm>
            <a:off x="3882980" y="5087155"/>
            <a:ext cx="4043966"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958285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
            <a:extLst>
              <a:ext uri="{FF2B5EF4-FFF2-40B4-BE49-F238E27FC236}">
                <a16:creationId xmlns:a16="http://schemas.microsoft.com/office/drawing/2014/main" id="{7CA61540-1C48-0833-187C-01F891C6265C}"/>
              </a:ext>
            </a:extLst>
          </p:cNvPr>
          <p:cNvSpPr txBox="1">
            <a:spLocks/>
          </p:cNvSpPr>
          <p:nvPr/>
        </p:nvSpPr>
        <p:spPr>
          <a:xfrm>
            <a:off x="324659" y="388661"/>
            <a:ext cx="11131617" cy="736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15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l" rtl="0" eaLnBrk="1" hangingPunct="1">
              <a:lnSpc>
                <a:spcPct val="115000"/>
              </a:lnSpc>
              <a:spcBef>
                <a:spcPts val="2133"/>
              </a:spcBef>
              <a:spcAft>
                <a:spcPts val="2133"/>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r>
              <a:rPr lang="ro-RO" sz="4000" b="1" dirty="0"/>
              <a:t>Interfața web</a:t>
            </a:r>
            <a:endParaRPr lang="en-US" sz="4000" b="1" dirty="0"/>
          </a:p>
        </p:txBody>
      </p:sp>
      <p:pic>
        <p:nvPicPr>
          <p:cNvPr id="3" name="Picture 2">
            <a:extLst>
              <a:ext uri="{FF2B5EF4-FFF2-40B4-BE49-F238E27FC236}">
                <a16:creationId xmlns:a16="http://schemas.microsoft.com/office/drawing/2014/main" id="{25F2851A-DBF9-ECA9-3094-973F179ADCFB}"/>
              </a:ext>
            </a:extLst>
          </p:cNvPr>
          <p:cNvPicPr>
            <a:picLocks noChangeAspect="1"/>
          </p:cNvPicPr>
          <p:nvPr/>
        </p:nvPicPr>
        <p:blipFill>
          <a:blip r:embed="rId2"/>
          <a:stretch>
            <a:fillRect/>
          </a:stretch>
        </p:blipFill>
        <p:spPr>
          <a:xfrm>
            <a:off x="1738648" y="1399865"/>
            <a:ext cx="8081493" cy="4269339"/>
          </a:xfrm>
          <a:prstGeom prst="rect">
            <a:avLst/>
          </a:prstGeom>
        </p:spPr>
      </p:pic>
    </p:spTree>
    <p:extLst>
      <p:ext uri="{BB962C8B-B14F-4D97-AF65-F5344CB8AC3E}">
        <p14:creationId xmlns:p14="http://schemas.microsoft.com/office/powerpoint/2010/main" val="3254508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
            <a:extLst>
              <a:ext uri="{FF2B5EF4-FFF2-40B4-BE49-F238E27FC236}">
                <a16:creationId xmlns:a16="http://schemas.microsoft.com/office/drawing/2014/main" id="{7CA61540-1C48-0833-187C-01F891C6265C}"/>
              </a:ext>
            </a:extLst>
          </p:cNvPr>
          <p:cNvSpPr txBox="1">
            <a:spLocks/>
          </p:cNvSpPr>
          <p:nvPr/>
        </p:nvSpPr>
        <p:spPr>
          <a:xfrm>
            <a:off x="324659" y="388661"/>
            <a:ext cx="11131617" cy="736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15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l" rtl="0" eaLnBrk="1" hangingPunct="1">
              <a:lnSpc>
                <a:spcPct val="115000"/>
              </a:lnSpc>
              <a:spcBef>
                <a:spcPts val="2133"/>
              </a:spcBef>
              <a:spcAft>
                <a:spcPts val="2133"/>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r>
              <a:rPr lang="ro-RO" sz="4000" b="1" dirty="0"/>
              <a:t>Interfața web</a:t>
            </a:r>
            <a:endParaRPr lang="en-US" sz="4000" b="1" dirty="0"/>
          </a:p>
        </p:txBody>
      </p:sp>
      <p:pic>
        <p:nvPicPr>
          <p:cNvPr id="3" name="Picture 2">
            <a:extLst>
              <a:ext uri="{FF2B5EF4-FFF2-40B4-BE49-F238E27FC236}">
                <a16:creationId xmlns:a16="http://schemas.microsoft.com/office/drawing/2014/main" id="{5BFD9C51-B87F-68A6-6404-CFF7DD58F32B}"/>
              </a:ext>
            </a:extLst>
          </p:cNvPr>
          <p:cNvPicPr>
            <a:picLocks noChangeAspect="1"/>
          </p:cNvPicPr>
          <p:nvPr/>
        </p:nvPicPr>
        <p:blipFill rotWithShape="1">
          <a:blip r:embed="rId2"/>
          <a:srcRect l="9828" r="11379"/>
          <a:stretch/>
        </p:blipFill>
        <p:spPr>
          <a:xfrm>
            <a:off x="324659" y="1300396"/>
            <a:ext cx="4921877" cy="3021426"/>
          </a:xfrm>
          <a:prstGeom prst="rect">
            <a:avLst/>
          </a:prstGeom>
        </p:spPr>
      </p:pic>
      <p:pic>
        <p:nvPicPr>
          <p:cNvPr id="6" name="Picture 5">
            <a:extLst>
              <a:ext uri="{FF2B5EF4-FFF2-40B4-BE49-F238E27FC236}">
                <a16:creationId xmlns:a16="http://schemas.microsoft.com/office/drawing/2014/main" id="{EE8498E7-4FE0-D6AF-068A-A39ED8EB72C8}"/>
              </a:ext>
            </a:extLst>
          </p:cNvPr>
          <p:cNvPicPr>
            <a:picLocks noChangeAspect="1"/>
          </p:cNvPicPr>
          <p:nvPr/>
        </p:nvPicPr>
        <p:blipFill rotWithShape="1">
          <a:blip r:embed="rId3"/>
          <a:srcRect l="8294" r="10518"/>
          <a:stretch/>
        </p:blipFill>
        <p:spPr>
          <a:xfrm>
            <a:off x="6684379" y="3216166"/>
            <a:ext cx="5301678" cy="3158580"/>
          </a:xfrm>
          <a:prstGeom prst="rect">
            <a:avLst/>
          </a:prstGeom>
        </p:spPr>
      </p:pic>
      <p:cxnSp>
        <p:nvCxnSpPr>
          <p:cNvPr id="7" name="Straight Arrow Connector 6">
            <a:extLst>
              <a:ext uri="{FF2B5EF4-FFF2-40B4-BE49-F238E27FC236}">
                <a16:creationId xmlns:a16="http://schemas.microsoft.com/office/drawing/2014/main" id="{15ED464B-2B67-96FE-D2DD-EE8ED683DD7D}"/>
              </a:ext>
            </a:extLst>
          </p:cNvPr>
          <p:cNvCxnSpPr>
            <a:cxnSpLocks/>
          </p:cNvCxnSpPr>
          <p:nvPr/>
        </p:nvCxnSpPr>
        <p:spPr>
          <a:xfrm>
            <a:off x="5553223" y="3797752"/>
            <a:ext cx="984211"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453195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
            <a:extLst>
              <a:ext uri="{FF2B5EF4-FFF2-40B4-BE49-F238E27FC236}">
                <a16:creationId xmlns:a16="http://schemas.microsoft.com/office/drawing/2014/main" id="{7CA61540-1C48-0833-187C-01F891C6265C}"/>
              </a:ext>
            </a:extLst>
          </p:cNvPr>
          <p:cNvSpPr txBox="1">
            <a:spLocks/>
          </p:cNvSpPr>
          <p:nvPr/>
        </p:nvSpPr>
        <p:spPr>
          <a:xfrm>
            <a:off x="324659" y="388661"/>
            <a:ext cx="11131617" cy="736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15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l" rtl="0" eaLnBrk="1" hangingPunct="1">
              <a:lnSpc>
                <a:spcPct val="115000"/>
              </a:lnSpc>
              <a:spcBef>
                <a:spcPts val="2133"/>
              </a:spcBef>
              <a:spcAft>
                <a:spcPts val="2133"/>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r>
              <a:rPr lang="ro-RO" sz="4000" b="1" dirty="0"/>
              <a:t>Interfața web</a:t>
            </a:r>
            <a:endParaRPr lang="en-US" sz="4000" b="1" dirty="0"/>
          </a:p>
        </p:txBody>
      </p:sp>
      <p:pic>
        <p:nvPicPr>
          <p:cNvPr id="3" name="Picture 2">
            <a:extLst>
              <a:ext uri="{FF2B5EF4-FFF2-40B4-BE49-F238E27FC236}">
                <a16:creationId xmlns:a16="http://schemas.microsoft.com/office/drawing/2014/main" id="{9056A2F1-EE08-E39F-9F12-D441ECCEC9C0}"/>
              </a:ext>
            </a:extLst>
          </p:cNvPr>
          <p:cNvPicPr>
            <a:picLocks noChangeAspect="1"/>
          </p:cNvPicPr>
          <p:nvPr/>
        </p:nvPicPr>
        <p:blipFill>
          <a:blip r:embed="rId2"/>
          <a:stretch>
            <a:fillRect/>
          </a:stretch>
        </p:blipFill>
        <p:spPr>
          <a:xfrm>
            <a:off x="470078" y="1279743"/>
            <a:ext cx="6096000" cy="3293962"/>
          </a:xfrm>
          <a:prstGeom prst="rect">
            <a:avLst/>
          </a:prstGeom>
        </p:spPr>
      </p:pic>
      <p:pic>
        <p:nvPicPr>
          <p:cNvPr id="6" name="Picture 5">
            <a:extLst>
              <a:ext uri="{FF2B5EF4-FFF2-40B4-BE49-F238E27FC236}">
                <a16:creationId xmlns:a16="http://schemas.microsoft.com/office/drawing/2014/main" id="{D3E7F54B-FBE5-7297-253A-C0AA0B8E868B}"/>
              </a:ext>
            </a:extLst>
          </p:cNvPr>
          <p:cNvPicPr>
            <a:picLocks noChangeAspect="1"/>
          </p:cNvPicPr>
          <p:nvPr/>
        </p:nvPicPr>
        <p:blipFill>
          <a:blip r:embed="rId3"/>
          <a:stretch>
            <a:fillRect/>
          </a:stretch>
        </p:blipFill>
        <p:spPr>
          <a:xfrm>
            <a:off x="6274158" y="4656481"/>
            <a:ext cx="5600163" cy="2013579"/>
          </a:xfrm>
          <a:prstGeom prst="rect">
            <a:avLst/>
          </a:prstGeom>
        </p:spPr>
      </p:pic>
    </p:spTree>
    <p:extLst>
      <p:ext uri="{BB962C8B-B14F-4D97-AF65-F5344CB8AC3E}">
        <p14:creationId xmlns:p14="http://schemas.microsoft.com/office/powerpoint/2010/main" val="2856613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6246E0-7803-FFDA-7EB7-98BDC7049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1462" y="588801"/>
            <a:ext cx="5880538" cy="5880538"/>
          </a:xfrm>
          <a:prstGeom prst="rect">
            <a:avLst/>
          </a:prstGeom>
        </p:spPr>
      </p:pic>
      <p:sp>
        <p:nvSpPr>
          <p:cNvPr id="2" name="Subtitle 1">
            <a:extLst>
              <a:ext uri="{FF2B5EF4-FFF2-40B4-BE49-F238E27FC236}">
                <a16:creationId xmlns:a16="http://schemas.microsoft.com/office/drawing/2014/main" id="{3C641313-4EE9-37AF-00C8-829EFEEFB76A}"/>
              </a:ext>
            </a:extLst>
          </p:cNvPr>
          <p:cNvSpPr>
            <a:spLocks noGrp="1"/>
          </p:cNvSpPr>
          <p:nvPr>
            <p:ph type="subTitle" idx="1"/>
          </p:nvPr>
        </p:nvSpPr>
        <p:spPr>
          <a:xfrm>
            <a:off x="324659" y="388661"/>
            <a:ext cx="11131617" cy="736059"/>
          </a:xfrm>
        </p:spPr>
        <p:txBody>
          <a:bodyPr/>
          <a:lstStyle/>
          <a:p>
            <a:r>
              <a:rPr lang="ro-RO" sz="4000" b="1" dirty="0"/>
              <a:t>Posibilități de optimizare</a:t>
            </a:r>
            <a:endParaRPr lang="en-US" sz="4000" b="1" dirty="0"/>
          </a:p>
        </p:txBody>
      </p:sp>
      <p:sp>
        <p:nvSpPr>
          <p:cNvPr id="4" name="TextBox 3">
            <a:extLst>
              <a:ext uri="{FF2B5EF4-FFF2-40B4-BE49-F238E27FC236}">
                <a16:creationId xmlns:a16="http://schemas.microsoft.com/office/drawing/2014/main" id="{6B29D503-50F4-38D9-9C50-97014BCE4340}"/>
              </a:ext>
            </a:extLst>
          </p:cNvPr>
          <p:cNvSpPr txBox="1"/>
          <p:nvPr/>
        </p:nvSpPr>
        <p:spPr>
          <a:xfrm>
            <a:off x="324659" y="2420488"/>
            <a:ext cx="6380941" cy="2800767"/>
          </a:xfrm>
          <a:prstGeom prst="rect">
            <a:avLst/>
          </a:prstGeom>
          <a:noFill/>
        </p:spPr>
        <p:txBody>
          <a:bodyPr wrap="square" rtlCol="0">
            <a:spAutoFit/>
          </a:bodyPr>
          <a:lstStyle/>
          <a:p>
            <a:pPr marL="285750" indent="-285750" algn="l">
              <a:buFont typeface="Arial" panose="020B0604020202020204" pitchFamily="34" charset="0"/>
              <a:buChar char="•"/>
            </a:pPr>
            <a:r>
              <a:rPr lang="ro-RO" sz="1800" i="0" dirty="0">
                <a:solidFill>
                  <a:schemeClr val="tx1"/>
                </a:solidFill>
                <a:effectLst/>
                <a:latin typeface="Aptos" panose="020B0004020202020204" pitchFamily="34" charset="0"/>
                <a:cs typeface="Times New Roman" panose="02020603050405020304" pitchFamily="18" charset="0"/>
              </a:rPr>
              <a:t>Integrarea unor măsuri robuste de securitate pentru protejarea datelor utilizatorilor. </a:t>
            </a:r>
          </a:p>
          <a:p>
            <a:pPr marL="285750" indent="-285750" algn="l">
              <a:buFont typeface="Arial" panose="020B0604020202020204" pitchFamily="34" charset="0"/>
              <a:buChar char="•"/>
            </a:pPr>
            <a:endParaRPr lang="ro-RO" sz="1800" dirty="0">
              <a:solidFill>
                <a:schemeClr val="tx1"/>
              </a:solidFill>
              <a:latin typeface="Aptos" panose="020B0004020202020204" pitchFamily="34" charset="0"/>
              <a:cs typeface="Times New Roman" panose="02020603050405020304" pitchFamily="18" charset="0"/>
            </a:endParaRPr>
          </a:p>
          <a:p>
            <a:pPr marL="285750" indent="-285750" algn="l">
              <a:buFont typeface="Arial" panose="020B0604020202020204" pitchFamily="34" charset="0"/>
              <a:buChar char="•"/>
            </a:pPr>
            <a:r>
              <a:rPr lang="ro-RO" sz="1800" i="0" dirty="0">
                <a:solidFill>
                  <a:schemeClr val="tx1"/>
                </a:solidFill>
                <a:effectLst/>
                <a:latin typeface="Aptos" panose="020B0004020202020204" pitchFamily="34" charset="0"/>
                <a:cs typeface="Times New Roman" panose="02020603050405020304" pitchFamily="18" charset="0"/>
              </a:rPr>
              <a:t>Utilizarea autentificării cu doi factori (2FA), criptare end-to-end și alte măsuri de securitate cibernetică.</a:t>
            </a:r>
          </a:p>
          <a:p>
            <a:pPr marL="285750" indent="-285750" algn="l">
              <a:buFont typeface="Arial" panose="020B0604020202020204" pitchFamily="34" charset="0"/>
              <a:buChar char="•"/>
            </a:pPr>
            <a:endParaRPr lang="ro-RO" sz="1800" dirty="0">
              <a:solidFill>
                <a:schemeClr val="tx1"/>
              </a:solidFill>
              <a:latin typeface="Aptos" panose="020B0004020202020204" pitchFamily="34" charset="0"/>
              <a:cs typeface="Times New Roman" panose="02020603050405020304" pitchFamily="18" charset="0"/>
            </a:endParaRPr>
          </a:p>
          <a:p>
            <a:pPr marL="285750" indent="-285750" algn="l">
              <a:buFont typeface="Arial" panose="020B0604020202020204" pitchFamily="34" charset="0"/>
              <a:buChar char="•"/>
            </a:pPr>
            <a:r>
              <a:rPr lang="ro-RO" sz="1800" i="0" dirty="0">
                <a:solidFill>
                  <a:schemeClr val="tx1"/>
                </a:solidFill>
                <a:effectLst/>
                <a:latin typeface="Aptos" panose="020B0004020202020204" pitchFamily="34" charset="0"/>
                <a:cs typeface="Times New Roman" panose="02020603050405020304" pitchFamily="18" charset="0"/>
              </a:rPr>
              <a:t>Recomandări și oferte personalizate în funcție de activitatea bancară a utilizatorului</a:t>
            </a:r>
            <a:r>
              <a:rPr lang="ro-RO" sz="1800" b="1" i="0" dirty="0">
                <a:solidFill>
                  <a:schemeClr val="tx1"/>
                </a:solidFill>
                <a:effectLst/>
                <a:latin typeface="Aptos" panose="020B0004020202020204" pitchFamily="34" charset="0"/>
                <a:cs typeface="Times New Roman" panose="02020603050405020304" pitchFamily="18" charset="0"/>
              </a:rPr>
              <a:t>.</a:t>
            </a:r>
          </a:p>
          <a:p>
            <a:pPr marL="285750" indent="-285750" algn="l">
              <a:buFont typeface="Arial" panose="020B0604020202020204" pitchFamily="34" charset="0"/>
              <a:buChar char="•"/>
            </a:pPr>
            <a:endParaRPr lang="ro-RO" sz="1600" b="1" dirty="0">
              <a:solidFill>
                <a:schemeClr val="tx1"/>
              </a:solidFill>
              <a:latin typeface="Times New Roman" panose="02020603050405020304" pitchFamily="18" charset="0"/>
              <a:cs typeface="Times New Roman" panose="02020603050405020304" pitchFamily="18" charset="0"/>
            </a:endParaRPr>
          </a:p>
          <a:p>
            <a:pPr algn="l"/>
            <a:endParaRPr lang="ro-RO" sz="1600" b="1"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3460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C641313-4EE9-37AF-00C8-829EFEEFB76A}"/>
              </a:ext>
            </a:extLst>
          </p:cNvPr>
          <p:cNvSpPr>
            <a:spLocks noGrp="1"/>
          </p:cNvSpPr>
          <p:nvPr>
            <p:ph type="subTitle" idx="1"/>
          </p:nvPr>
        </p:nvSpPr>
        <p:spPr>
          <a:xfrm>
            <a:off x="324659" y="388661"/>
            <a:ext cx="11131617" cy="736059"/>
          </a:xfrm>
        </p:spPr>
        <p:txBody>
          <a:bodyPr/>
          <a:lstStyle/>
          <a:p>
            <a:r>
              <a:rPr lang="ro-RO" sz="4000" b="1" dirty="0"/>
              <a:t>Webliografie</a:t>
            </a:r>
            <a:endParaRPr lang="en-US" sz="4000" b="1" dirty="0"/>
          </a:p>
        </p:txBody>
      </p:sp>
      <p:sp>
        <p:nvSpPr>
          <p:cNvPr id="4" name="TextBox 3">
            <a:extLst>
              <a:ext uri="{FF2B5EF4-FFF2-40B4-BE49-F238E27FC236}">
                <a16:creationId xmlns:a16="http://schemas.microsoft.com/office/drawing/2014/main" id="{6B29D503-50F4-38D9-9C50-97014BCE4340}"/>
              </a:ext>
            </a:extLst>
          </p:cNvPr>
          <p:cNvSpPr txBox="1"/>
          <p:nvPr/>
        </p:nvSpPr>
        <p:spPr>
          <a:xfrm>
            <a:off x="324659" y="2420488"/>
            <a:ext cx="6380941" cy="2277547"/>
          </a:xfrm>
          <a:prstGeom prst="rect">
            <a:avLst/>
          </a:prstGeom>
          <a:noFill/>
        </p:spPr>
        <p:txBody>
          <a:bodyPr wrap="square" rtlCol="0">
            <a:spAutoFit/>
          </a:bodyPr>
          <a:lstStyle/>
          <a:p>
            <a:pPr marL="285750" indent="-285750" algn="l">
              <a:buFont typeface="Arial" panose="020B0604020202020204" pitchFamily="34" charset="0"/>
              <a:buChar char="•"/>
            </a:pPr>
            <a:r>
              <a:rPr lang="ro-RO" sz="1800" i="0" dirty="0">
                <a:solidFill>
                  <a:schemeClr val="tx1"/>
                </a:solidFill>
                <a:effectLst/>
                <a:latin typeface="Aptos" panose="020B0004020202020204" pitchFamily="34" charset="0"/>
                <a:cs typeface="Times New Roman" panose="02020603050405020304" pitchFamily="18" charset="0"/>
              </a:rPr>
              <a:t>http://discipline.elcom.pub.ro/~lboicescu/BD/</a:t>
            </a:r>
          </a:p>
          <a:p>
            <a:pPr marL="285750" indent="-285750" algn="l">
              <a:buFont typeface="Arial" panose="020B0604020202020204" pitchFamily="34" charset="0"/>
              <a:buChar char="•"/>
            </a:pPr>
            <a:r>
              <a:rPr lang="ro-RO" sz="1800" i="0" dirty="0">
                <a:solidFill>
                  <a:schemeClr val="tx1"/>
                </a:solidFill>
                <a:effectLst/>
                <a:latin typeface="Aptos" panose="020B0004020202020204" pitchFamily="34" charset="0"/>
                <a:cs typeface="Times New Roman" panose="02020603050405020304" pitchFamily="18" charset="0"/>
              </a:rPr>
              <a:t>https://stackoverflow.com/</a:t>
            </a:r>
          </a:p>
          <a:p>
            <a:pPr marL="285750" indent="-285750" algn="l">
              <a:buFont typeface="Arial" panose="020B0604020202020204" pitchFamily="34" charset="0"/>
              <a:buChar char="•"/>
            </a:pPr>
            <a:r>
              <a:rPr lang="ro-RO" sz="1800" i="0" dirty="0">
                <a:solidFill>
                  <a:schemeClr val="tx1"/>
                </a:solidFill>
                <a:effectLst/>
                <a:latin typeface="Aptos" panose="020B0004020202020204" pitchFamily="34" charset="0"/>
                <a:cs typeface="Times New Roman" panose="02020603050405020304" pitchFamily="18" charset="0"/>
              </a:rPr>
              <a:t>https://www.w3schools.com/html/</a:t>
            </a:r>
          </a:p>
          <a:p>
            <a:pPr marL="285750" indent="-285750" algn="l">
              <a:buFont typeface="Arial" panose="020B0604020202020204" pitchFamily="34" charset="0"/>
              <a:buChar char="•"/>
            </a:pPr>
            <a:r>
              <a:rPr lang="ro-RO" sz="1800" i="0" dirty="0">
                <a:solidFill>
                  <a:schemeClr val="tx1"/>
                </a:solidFill>
                <a:effectLst/>
                <a:latin typeface="Aptos" panose="020B0004020202020204" pitchFamily="34" charset="0"/>
                <a:cs typeface="Times New Roman" panose="02020603050405020304" pitchFamily="18" charset="0"/>
              </a:rPr>
              <a:t>https://www.geeksforgeeks.org/</a:t>
            </a:r>
          </a:p>
          <a:p>
            <a:pPr marL="285750" indent="-285750" algn="l">
              <a:buFont typeface="Arial" panose="020B0604020202020204" pitchFamily="34" charset="0"/>
              <a:buChar char="•"/>
            </a:pPr>
            <a:r>
              <a:rPr lang="ro-RO" sz="1800" i="0" dirty="0">
                <a:solidFill>
                  <a:schemeClr val="tx1"/>
                </a:solidFill>
                <a:effectLst/>
                <a:latin typeface="Aptos" panose="020B0004020202020204" pitchFamily="34" charset="0"/>
                <a:cs typeface="Times New Roman" panose="02020603050405020304" pitchFamily="18" charset="0"/>
                <a:hlinkClick r:id="rId2"/>
              </a:rPr>
              <a:t>https://www.freepik.com/</a:t>
            </a:r>
            <a:endParaRPr lang="en-US" sz="1800" i="0" dirty="0">
              <a:solidFill>
                <a:schemeClr val="tx1"/>
              </a:solidFill>
              <a:effectLst/>
              <a:latin typeface="Aptos" panose="020B0004020202020204" pitchFamily="34" charset="0"/>
              <a:cs typeface="Times New Roman" panose="02020603050405020304" pitchFamily="18" charset="0"/>
            </a:endParaRPr>
          </a:p>
          <a:p>
            <a:pPr marL="285750" indent="-285750" algn="l">
              <a:buFont typeface="Arial" panose="020B0604020202020204" pitchFamily="34" charset="0"/>
              <a:buChar char="•"/>
            </a:pPr>
            <a:r>
              <a:rPr lang="en-US" sz="1800" i="0" dirty="0">
                <a:solidFill>
                  <a:schemeClr val="tx1"/>
                </a:solidFill>
                <a:effectLst/>
                <a:latin typeface="Aptos" panose="020B0004020202020204" pitchFamily="34" charset="0"/>
                <a:cs typeface="Times New Roman" panose="02020603050405020304" pitchFamily="18" charset="0"/>
              </a:rPr>
              <a:t>GitHub repository of the project: https://github.com/MaraAnghelina/ISC-project</a:t>
            </a:r>
            <a:endParaRPr lang="ro-RO" sz="1800" i="0" dirty="0">
              <a:solidFill>
                <a:schemeClr val="tx1"/>
              </a:solidFill>
              <a:effectLst/>
              <a:latin typeface="Aptos" panose="020B0004020202020204" pitchFamily="34" charset="0"/>
              <a:cs typeface="Times New Roman" panose="02020603050405020304" pitchFamily="18" charset="0"/>
            </a:endParaRPr>
          </a:p>
          <a:p>
            <a:pPr algn="l"/>
            <a:endParaRPr lang="ro-RO" sz="1600" b="1" i="0" dirty="0">
              <a:solidFill>
                <a:schemeClr val="tx1"/>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5B392B5-E1EE-C42A-DCA6-E57691797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630" y="748617"/>
            <a:ext cx="5344289" cy="5344289"/>
          </a:xfrm>
          <a:prstGeom prst="rect">
            <a:avLst/>
          </a:prstGeom>
        </p:spPr>
      </p:pic>
    </p:spTree>
    <p:extLst>
      <p:ext uri="{BB962C8B-B14F-4D97-AF65-F5344CB8AC3E}">
        <p14:creationId xmlns:p14="http://schemas.microsoft.com/office/powerpoint/2010/main" val="2014520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DBA9-FDF8-1537-3977-D64C2D37D998}"/>
              </a:ext>
            </a:extLst>
          </p:cNvPr>
          <p:cNvSpPr>
            <a:spLocks noGrp="1"/>
          </p:cNvSpPr>
          <p:nvPr>
            <p:ph type="ctrTitle"/>
          </p:nvPr>
        </p:nvSpPr>
        <p:spPr/>
        <p:txBody>
          <a:bodyPr/>
          <a:lstStyle/>
          <a:p>
            <a:r>
              <a:rPr lang="en-US" dirty="0"/>
              <a:t>Tema </a:t>
            </a:r>
            <a:r>
              <a:rPr lang="en-US" dirty="0" err="1"/>
              <a:t>avut</a:t>
            </a:r>
            <a:r>
              <a:rPr lang="ro-RO" dirty="0"/>
              <a:t>ă</a:t>
            </a:r>
            <a:r>
              <a:rPr lang="en-US" dirty="0"/>
              <a:t> </a:t>
            </a:r>
            <a:r>
              <a:rPr lang="ro-RO" dirty="0"/>
              <a:t>î</a:t>
            </a:r>
            <a:r>
              <a:rPr lang="en-US" dirty="0"/>
              <a:t>n </a:t>
            </a:r>
            <a:r>
              <a:rPr lang="en-US" dirty="0" err="1"/>
              <a:t>vedere</a:t>
            </a:r>
            <a:endParaRPr lang="en-US" dirty="0"/>
          </a:p>
        </p:txBody>
      </p:sp>
      <p:sp>
        <p:nvSpPr>
          <p:cNvPr id="4" name="Title 3">
            <a:extLst>
              <a:ext uri="{FF2B5EF4-FFF2-40B4-BE49-F238E27FC236}">
                <a16:creationId xmlns:a16="http://schemas.microsoft.com/office/drawing/2014/main" id="{FB741A59-FE47-A0F2-7607-516EBC1FE606}"/>
              </a:ext>
            </a:extLst>
          </p:cNvPr>
          <p:cNvSpPr>
            <a:spLocks noGrp="1"/>
          </p:cNvSpPr>
          <p:nvPr>
            <p:ph type="title" idx="2"/>
          </p:nvPr>
        </p:nvSpPr>
        <p:spPr/>
        <p:txBody>
          <a:bodyPr/>
          <a:lstStyle/>
          <a:p>
            <a:endParaRPr lang="en-US" dirty="0"/>
          </a:p>
        </p:txBody>
      </p:sp>
      <p:sp>
        <p:nvSpPr>
          <p:cNvPr id="5" name="Title 4">
            <a:extLst>
              <a:ext uri="{FF2B5EF4-FFF2-40B4-BE49-F238E27FC236}">
                <a16:creationId xmlns:a16="http://schemas.microsoft.com/office/drawing/2014/main" id="{BF6947C3-675F-8F78-199D-EDF89F0E6C79}"/>
              </a:ext>
            </a:extLst>
          </p:cNvPr>
          <p:cNvSpPr>
            <a:spLocks noGrp="1"/>
          </p:cNvSpPr>
          <p:nvPr>
            <p:ph type="ctrTitle" idx="3"/>
          </p:nvPr>
        </p:nvSpPr>
        <p:spPr/>
        <p:txBody>
          <a:bodyPr/>
          <a:lstStyle/>
          <a:p>
            <a:r>
              <a:rPr lang="en-US" dirty="0"/>
              <a:t>Motive </a:t>
            </a:r>
            <a:r>
              <a:rPr lang="en-US" dirty="0" err="1"/>
              <a:t>pentru</a:t>
            </a:r>
            <a:r>
              <a:rPr lang="en-US" dirty="0"/>
              <a:t> </a:t>
            </a:r>
            <a:r>
              <a:rPr lang="en-US" dirty="0" err="1"/>
              <a:t>alegerea</a:t>
            </a:r>
            <a:r>
              <a:rPr lang="en-US" dirty="0"/>
              <a:t> </a:t>
            </a:r>
            <a:r>
              <a:rPr lang="en-US" dirty="0" err="1"/>
              <a:t>temei</a:t>
            </a:r>
            <a:endParaRPr lang="en-US" dirty="0"/>
          </a:p>
        </p:txBody>
      </p:sp>
      <p:sp>
        <p:nvSpPr>
          <p:cNvPr id="7" name="Title 6">
            <a:extLst>
              <a:ext uri="{FF2B5EF4-FFF2-40B4-BE49-F238E27FC236}">
                <a16:creationId xmlns:a16="http://schemas.microsoft.com/office/drawing/2014/main" id="{A7DFF50B-1DE8-C34C-6AD9-912BFE94ADAE}"/>
              </a:ext>
            </a:extLst>
          </p:cNvPr>
          <p:cNvSpPr>
            <a:spLocks noGrp="1"/>
          </p:cNvSpPr>
          <p:nvPr>
            <p:ph type="title" idx="5"/>
          </p:nvPr>
        </p:nvSpPr>
        <p:spPr/>
        <p:txBody>
          <a:bodyPr/>
          <a:lstStyle/>
          <a:p>
            <a:endParaRPr lang="en-US"/>
          </a:p>
        </p:txBody>
      </p:sp>
      <p:sp>
        <p:nvSpPr>
          <p:cNvPr id="8" name="Title 7">
            <a:extLst>
              <a:ext uri="{FF2B5EF4-FFF2-40B4-BE49-F238E27FC236}">
                <a16:creationId xmlns:a16="http://schemas.microsoft.com/office/drawing/2014/main" id="{8E1D587C-9CFF-98D9-F0FC-04964362BD97}"/>
              </a:ext>
            </a:extLst>
          </p:cNvPr>
          <p:cNvSpPr>
            <a:spLocks noGrp="1"/>
          </p:cNvSpPr>
          <p:nvPr>
            <p:ph type="ctrTitle" idx="6"/>
          </p:nvPr>
        </p:nvSpPr>
        <p:spPr/>
        <p:txBody>
          <a:bodyPr/>
          <a:lstStyle/>
          <a:p>
            <a:r>
              <a:rPr lang="en-US" dirty="0"/>
              <a:t>Cerin</a:t>
            </a:r>
            <a:r>
              <a:rPr lang="ro-RO" dirty="0"/>
              <a:t>ț</a:t>
            </a:r>
            <a:r>
              <a:rPr lang="en-US" dirty="0"/>
              <a:t>e </a:t>
            </a:r>
            <a:r>
              <a:rPr lang="ro-RO" dirty="0"/>
              <a:t>ș</a:t>
            </a:r>
            <a:r>
              <a:rPr lang="en-US" dirty="0" err="1"/>
              <a:t>i</a:t>
            </a:r>
            <a:r>
              <a:rPr lang="en-US" dirty="0"/>
              <a:t> </a:t>
            </a:r>
            <a:r>
              <a:rPr lang="en-US" dirty="0" err="1"/>
              <a:t>func</a:t>
            </a:r>
            <a:r>
              <a:rPr lang="ro-RO" dirty="0"/>
              <a:t>ț</a:t>
            </a:r>
            <a:r>
              <a:rPr lang="en-US" dirty="0" err="1"/>
              <a:t>ionalit</a:t>
            </a:r>
            <a:r>
              <a:rPr lang="ro-RO" dirty="0"/>
              <a:t>ăț</a:t>
            </a:r>
            <a:r>
              <a:rPr lang="en-US" dirty="0" err="1"/>
              <a:t>i</a:t>
            </a:r>
            <a:endParaRPr lang="en-US" dirty="0"/>
          </a:p>
        </p:txBody>
      </p:sp>
      <p:sp>
        <p:nvSpPr>
          <p:cNvPr id="10" name="Title 9">
            <a:extLst>
              <a:ext uri="{FF2B5EF4-FFF2-40B4-BE49-F238E27FC236}">
                <a16:creationId xmlns:a16="http://schemas.microsoft.com/office/drawing/2014/main" id="{B363D88C-35EE-E170-992A-F7AC0E8F6F37}"/>
              </a:ext>
            </a:extLst>
          </p:cNvPr>
          <p:cNvSpPr>
            <a:spLocks noGrp="1"/>
          </p:cNvSpPr>
          <p:nvPr>
            <p:ph type="title" idx="8"/>
          </p:nvPr>
        </p:nvSpPr>
        <p:spPr/>
        <p:txBody>
          <a:bodyPr/>
          <a:lstStyle/>
          <a:p>
            <a:endParaRPr lang="en-US"/>
          </a:p>
        </p:txBody>
      </p:sp>
      <p:sp>
        <p:nvSpPr>
          <p:cNvPr id="11" name="Title 10">
            <a:extLst>
              <a:ext uri="{FF2B5EF4-FFF2-40B4-BE49-F238E27FC236}">
                <a16:creationId xmlns:a16="http://schemas.microsoft.com/office/drawing/2014/main" id="{59AB9AD1-C248-A40E-103D-27D40DB7AB81}"/>
              </a:ext>
            </a:extLst>
          </p:cNvPr>
          <p:cNvSpPr>
            <a:spLocks noGrp="1"/>
          </p:cNvSpPr>
          <p:nvPr>
            <p:ph type="ctrTitle" idx="9"/>
          </p:nvPr>
        </p:nvSpPr>
        <p:spPr>
          <a:xfrm>
            <a:off x="288792" y="113849"/>
            <a:ext cx="3884400" cy="650000"/>
          </a:xfrm>
        </p:spPr>
        <p:txBody>
          <a:bodyPr/>
          <a:lstStyle/>
          <a:p>
            <a:r>
              <a:rPr lang="en-US" dirty="0" err="1"/>
              <a:t>Cuprins</a:t>
            </a:r>
            <a:endParaRPr lang="en-US" dirty="0"/>
          </a:p>
        </p:txBody>
      </p:sp>
      <p:sp>
        <p:nvSpPr>
          <p:cNvPr id="12" name="Title 11">
            <a:extLst>
              <a:ext uri="{FF2B5EF4-FFF2-40B4-BE49-F238E27FC236}">
                <a16:creationId xmlns:a16="http://schemas.microsoft.com/office/drawing/2014/main" id="{717D284C-D07B-E851-13E6-8EA4E4FD1B14}"/>
              </a:ext>
            </a:extLst>
          </p:cNvPr>
          <p:cNvSpPr>
            <a:spLocks noGrp="1"/>
          </p:cNvSpPr>
          <p:nvPr>
            <p:ph type="ctrTitle" idx="13"/>
          </p:nvPr>
        </p:nvSpPr>
        <p:spPr/>
        <p:txBody>
          <a:bodyPr/>
          <a:lstStyle/>
          <a:p>
            <a:r>
              <a:rPr lang="en-US" dirty="0" err="1"/>
              <a:t>Modalit</a:t>
            </a:r>
            <a:r>
              <a:rPr lang="ro-RO" dirty="0"/>
              <a:t>ăț</a:t>
            </a:r>
            <a:r>
              <a:rPr lang="en-US" dirty="0" err="1"/>
              <a:t>i</a:t>
            </a:r>
            <a:r>
              <a:rPr lang="en-US" dirty="0"/>
              <a:t> de </a:t>
            </a:r>
            <a:r>
              <a:rPr lang="en-US" dirty="0" err="1"/>
              <a:t>implementare</a:t>
            </a:r>
            <a:r>
              <a:rPr lang="en-US" dirty="0"/>
              <a:t> </a:t>
            </a:r>
          </a:p>
        </p:txBody>
      </p:sp>
      <p:sp>
        <p:nvSpPr>
          <p:cNvPr id="14" name="Title 13">
            <a:extLst>
              <a:ext uri="{FF2B5EF4-FFF2-40B4-BE49-F238E27FC236}">
                <a16:creationId xmlns:a16="http://schemas.microsoft.com/office/drawing/2014/main" id="{25E4D0BF-72ED-A015-7BF9-F7A4E2C797E8}"/>
              </a:ext>
            </a:extLst>
          </p:cNvPr>
          <p:cNvSpPr>
            <a:spLocks noGrp="1"/>
          </p:cNvSpPr>
          <p:nvPr>
            <p:ph type="title" idx="15"/>
          </p:nvPr>
        </p:nvSpPr>
        <p:spPr/>
        <p:txBody>
          <a:bodyPr/>
          <a:lstStyle/>
          <a:p>
            <a:endParaRPr lang="en-US"/>
          </a:p>
        </p:txBody>
      </p:sp>
      <p:sp>
        <p:nvSpPr>
          <p:cNvPr id="15" name="Title 14">
            <a:extLst>
              <a:ext uri="{FF2B5EF4-FFF2-40B4-BE49-F238E27FC236}">
                <a16:creationId xmlns:a16="http://schemas.microsoft.com/office/drawing/2014/main" id="{A0142EC6-5D77-7692-F845-1626AA2DA023}"/>
              </a:ext>
            </a:extLst>
          </p:cNvPr>
          <p:cNvSpPr>
            <a:spLocks noGrp="1"/>
          </p:cNvSpPr>
          <p:nvPr>
            <p:ph type="ctrTitle" idx="16"/>
          </p:nvPr>
        </p:nvSpPr>
        <p:spPr/>
        <p:txBody>
          <a:bodyPr/>
          <a:lstStyle/>
          <a:p>
            <a:r>
              <a:rPr lang="en-US" dirty="0" err="1"/>
              <a:t>Bibliografie</a:t>
            </a:r>
            <a:endParaRPr lang="en-US" dirty="0"/>
          </a:p>
        </p:txBody>
      </p:sp>
      <p:sp>
        <p:nvSpPr>
          <p:cNvPr id="17" name="Title 16">
            <a:extLst>
              <a:ext uri="{FF2B5EF4-FFF2-40B4-BE49-F238E27FC236}">
                <a16:creationId xmlns:a16="http://schemas.microsoft.com/office/drawing/2014/main" id="{648F7AE9-D5D2-6A5D-94A0-EC64700A0AB9}"/>
              </a:ext>
            </a:extLst>
          </p:cNvPr>
          <p:cNvSpPr>
            <a:spLocks noGrp="1"/>
          </p:cNvSpPr>
          <p:nvPr>
            <p:ph type="title" idx="18"/>
          </p:nvPr>
        </p:nvSpPr>
        <p:spPr/>
        <p:txBody>
          <a:bodyPr/>
          <a:lstStyle/>
          <a:p>
            <a:endParaRPr lang="en-US"/>
          </a:p>
        </p:txBody>
      </p:sp>
      <p:pic>
        <p:nvPicPr>
          <p:cNvPr id="19" name="Graphic 18" descr="Bullseye">
            <a:extLst>
              <a:ext uri="{FF2B5EF4-FFF2-40B4-BE49-F238E27FC236}">
                <a16:creationId xmlns:a16="http://schemas.microsoft.com/office/drawing/2014/main" id="{3DA6C21E-050E-FF02-54E3-045D6DA16A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74070" y="612828"/>
            <a:ext cx="914400" cy="914400"/>
          </a:xfrm>
          <a:prstGeom prst="rect">
            <a:avLst/>
          </a:prstGeom>
        </p:spPr>
      </p:pic>
      <p:pic>
        <p:nvPicPr>
          <p:cNvPr id="31" name="Graphic 30" descr="Presentation with bar chart">
            <a:extLst>
              <a:ext uri="{FF2B5EF4-FFF2-40B4-BE49-F238E27FC236}">
                <a16:creationId xmlns:a16="http://schemas.microsoft.com/office/drawing/2014/main" id="{327C8324-5E01-EC86-E2EF-8065296F9F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73162" y="1679051"/>
            <a:ext cx="914400" cy="914400"/>
          </a:xfrm>
          <a:prstGeom prst="rect">
            <a:avLst/>
          </a:prstGeom>
        </p:spPr>
      </p:pic>
      <p:pic>
        <p:nvPicPr>
          <p:cNvPr id="33" name="Graphic 32" descr="Document">
            <a:extLst>
              <a:ext uri="{FF2B5EF4-FFF2-40B4-BE49-F238E27FC236}">
                <a16:creationId xmlns:a16="http://schemas.microsoft.com/office/drawing/2014/main" id="{4E384E6B-D65A-892B-DDDF-F3F5AD0572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73151" y="2780024"/>
            <a:ext cx="914400" cy="914400"/>
          </a:xfrm>
          <a:prstGeom prst="rect">
            <a:avLst/>
          </a:prstGeom>
        </p:spPr>
      </p:pic>
      <p:pic>
        <p:nvPicPr>
          <p:cNvPr id="35" name="Graphic 34" descr="Connections">
            <a:extLst>
              <a:ext uri="{FF2B5EF4-FFF2-40B4-BE49-F238E27FC236}">
                <a16:creationId xmlns:a16="http://schemas.microsoft.com/office/drawing/2014/main" id="{30F4027E-51C8-9D52-245F-A24CACE6BAE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73151" y="3958179"/>
            <a:ext cx="914400" cy="914400"/>
          </a:xfrm>
          <a:prstGeom prst="rect">
            <a:avLst/>
          </a:prstGeom>
        </p:spPr>
      </p:pic>
      <p:pic>
        <p:nvPicPr>
          <p:cNvPr id="37" name="Graphic 36" descr="Open book">
            <a:extLst>
              <a:ext uri="{FF2B5EF4-FFF2-40B4-BE49-F238E27FC236}">
                <a16:creationId xmlns:a16="http://schemas.microsoft.com/office/drawing/2014/main" id="{5E103B15-D14C-AAC1-FB22-3638C79802B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73151" y="5125591"/>
            <a:ext cx="914400" cy="914400"/>
          </a:xfrm>
          <a:prstGeom prst="rect">
            <a:avLst/>
          </a:prstGeom>
        </p:spPr>
      </p:pic>
    </p:spTree>
    <p:extLst>
      <p:ext uri="{BB962C8B-B14F-4D97-AF65-F5344CB8AC3E}">
        <p14:creationId xmlns:p14="http://schemas.microsoft.com/office/powerpoint/2010/main" val="428774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C641313-4EE9-37AF-00C8-829EFEEFB76A}"/>
              </a:ext>
            </a:extLst>
          </p:cNvPr>
          <p:cNvSpPr>
            <a:spLocks noGrp="1"/>
          </p:cNvSpPr>
          <p:nvPr>
            <p:ph type="subTitle" idx="1"/>
          </p:nvPr>
        </p:nvSpPr>
        <p:spPr>
          <a:xfrm>
            <a:off x="324660" y="388661"/>
            <a:ext cx="5280800" cy="736059"/>
          </a:xfrm>
        </p:spPr>
        <p:txBody>
          <a:bodyPr/>
          <a:lstStyle/>
          <a:p>
            <a:r>
              <a:rPr lang="en-US" sz="4000" b="1" dirty="0"/>
              <a:t>Tema </a:t>
            </a:r>
            <a:r>
              <a:rPr lang="en-US" sz="4000" b="1" dirty="0" err="1"/>
              <a:t>avută</a:t>
            </a:r>
            <a:r>
              <a:rPr lang="en-US" sz="4000" b="1" dirty="0"/>
              <a:t> </a:t>
            </a:r>
            <a:r>
              <a:rPr lang="en-US" sz="4000" b="1" dirty="0" err="1"/>
              <a:t>în</a:t>
            </a:r>
            <a:r>
              <a:rPr lang="en-US" sz="4000" b="1" dirty="0"/>
              <a:t> </a:t>
            </a:r>
            <a:r>
              <a:rPr lang="en-US" sz="4000" b="1" dirty="0" err="1"/>
              <a:t>vedere</a:t>
            </a:r>
            <a:endParaRPr lang="en-US" sz="4000" b="1" dirty="0"/>
          </a:p>
        </p:txBody>
      </p:sp>
      <p:sp>
        <p:nvSpPr>
          <p:cNvPr id="4" name="TextBox 3">
            <a:extLst>
              <a:ext uri="{FF2B5EF4-FFF2-40B4-BE49-F238E27FC236}">
                <a16:creationId xmlns:a16="http://schemas.microsoft.com/office/drawing/2014/main" id="{6B29D503-50F4-38D9-9C50-97014BCE4340}"/>
              </a:ext>
            </a:extLst>
          </p:cNvPr>
          <p:cNvSpPr txBox="1"/>
          <p:nvPr/>
        </p:nvSpPr>
        <p:spPr>
          <a:xfrm>
            <a:off x="324660" y="1533465"/>
            <a:ext cx="6350000" cy="5324535"/>
          </a:xfrm>
          <a:prstGeom prst="rect">
            <a:avLst/>
          </a:prstGeom>
          <a:noFill/>
        </p:spPr>
        <p:txBody>
          <a:bodyPr wrap="square" rtlCol="0">
            <a:spAutoFit/>
          </a:bodyPr>
          <a:lstStyle/>
          <a:p>
            <a:r>
              <a:rPr lang="en-US" sz="1800" b="1" dirty="0">
                <a:solidFill>
                  <a:schemeClr val="tx1"/>
                </a:solidFill>
                <a:latin typeface="Aptos" panose="020B0004020202020204" pitchFamily="34" charset="0"/>
              </a:rPr>
              <a:t>Scop</a:t>
            </a:r>
            <a:r>
              <a:rPr lang="en-US" sz="1800" dirty="0">
                <a:solidFill>
                  <a:schemeClr val="tx1"/>
                </a:solidFill>
                <a:latin typeface="Aptos" panose="020B0004020202020204" pitchFamily="34" charset="0"/>
              </a:rPr>
              <a:t>: Ca </a:t>
            </a:r>
            <a:r>
              <a:rPr lang="en-US" sz="1800" dirty="0" err="1">
                <a:solidFill>
                  <a:schemeClr val="tx1"/>
                </a:solidFill>
                <a:latin typeface="Aptos" panose="020B0004020202020204" pitchFamily="34" charset="0"/>
              </a:rPr>
              <a:t>temă</a:t>
            </a:r>
            <a:r>
              <a:rPr lang="en-US" sz="1800" dirty="0">
                <a:solidFill>
                  <a:schemeClr val="tx1"/>
                </a:solidFill>
                <a:latin typeface="Aptos" panose="020B0004020202020204" pitchFamily="34" charset="0"/>
              </a:rPr>
              <a:t> am </a:t>
            </a:r>
            <a:r>
              <a:rPr lang="en-US" sz="1800" dirty="0" err="1">
                <a:solidFill>
                  <a:schemeClr val="tx1"/>
                </a:solidFill>
                <a:latin typeface="Aptos" panose="020B0004020202020204" pitchFamily="34" charset="0"/>
              </a:rPr>
              <a:t>abordate</a:t>
            </a:r>
            <a:r>
              <a:rPr lang="en-US" sz="1800" dirty="0">
                <a:solidFill>
                  <a:schemeClr val="tx1"/>
                </a:solidFill>
                <a:latin typeface="Aptos" panose="020B0004020202020204" pitchFamily="34" charset="0"/>
              </a:rPr>
              <a:t> </a:t>
            </a:r>
            <a:r>
              <a:rPr lang="en-US" sz="1800" dirty="0" err="1">
                <a:solidFill>
                  <a:schemeClr val="tx1"/>
                </a:solidFill>
                <a:latin typeface="Aptos" panose="020B0004020202020204" pitchFamily="34" charset="0"/>
              </a:rPr>
              <a:t>gestionarea</a:t>
            </a:r>
            <a:r>
              <a:rPr lang="en-US" sz="1800" dirty="0">
                <a:solidFill>
                  <a:schemeClr val="tx1"/>
                </a:solidFill>
                <a:latin typeface="Aptos" panose="020B0004020202020204" pitchFamily="34" charset="0"/>
              </a:rPr>
              <a:t> </a:t>
            </a:r>
            <a:r>
              <a:rPr lang="en-US" sz="1800" dirty="0" err="1">
                <a:solidFill>
                  <a:schemeClr val="tx1"/>
                </a:solidFill>
                <a:latin typeface="Aptos" panose="020B0004020202020204" pitchFamily="34" charset="0"/>
              </a:rPr>
              <a:t>tranzactiilor</a:t>
            </a:r>
            <a:r>
              <a:rPr lang="en-US" sz="1800" dirty="0">
                <a:solidFill>
                  <a:schemeClr val="tx1"/>
                </a:solidFill>
                <a:latin typeface="Aptos" panose="020B0004020202020204" pitchFamily="34" charset="0"/>
              </a:rPr>
              <a:t> </a:t>
            </a:r>
            <a:r>
              <a:rPr lang="en-US" sz="1800" dirty="0" err="1">
                <a:solidFill>
                  <a:schemeClr val="tx1"/>
                </a:solidFill>
                <a:latin typeface="Aptos" panose="020B0004020202020204" pitchFamily="34" charset="0"/>
              </a:rPr>
              <a:t>și</a:t>
            </a:r>
            <a:r>
              <a:rPr lang="en-US" sz="1800" dirty="0">
                <a:solidFill>
                  <a:schemeClr val="tx1"/>
                </a:solidFill>
                <a:latin typeface="Aptos" panose="020B0004020202020204" pitchFamily="34" charset="0"/>
              </a:rPr>
              <a:t> a </a:t>
            </a:r>
            <a:r>
              <a:rPr lang="en-US" sz="1800" dirty="0" err="1">
                <a:solidFill>
                  <a:schemeClr val="tx1"/>
                </a:solidFill>
                <a:latin typeface="Aptos" panose="020B0004020202020204" pitchFamily="34" charset="0"/>
              </a:rPr>
              <a:t>actiunilor</a:t>
            </a:r>
            <a:r>
              <a:rPr lang="en-US" sz="1800" dirty="0">
                <a:solidFill>
                  <a:schemeClr val="tx1"/>
                </a:solidFill>
                <a:latin typeface="Aptos" panose="020B0004020202020204" pitchFamily="34" charset="0"/>
              </a:rPr>
              <a:t> </a:t>
            </a:r>
            <a:r>
              <a:rPr lang="en-US" sz="1800" dirty="0" err="1">
                <a:solidFill>
                  <a:schemeClr val="tx1"/>
                </a:solidFill>
                <a:latin typeface="Aptos" panose="020B0004020202020204" pitchFamily="34" charset="0"/>
              </a:rPr>
              <a:t>unui</a:t>
            </a:r>
            <a:r>
              <a:rPr lang="en-US" sz="1800" dirty="0">
                <a:solidFill>
                  <a:schemeClr val="tx1"/>
                </a:solidFill>
                <a:latin typeface="Aptos" panose="020B0004020202020204" pitchFamily="34" charset="0"/>
              </a:rPr>
              <a:t> </a:t>
            </a:r>
            <a:r>
              <a:rPr lang="en-US" sz="1800" dirty="0" err="1">
                <a:solidFill>
                  <a:schemeClr val="tx1"/>
                </a:solidFill>
                <a:latin typeface="Aptos" panose="020B0004020202020204" pitchFamily="34" charset="0"/>
              </a:rPr>
              <a:t>utilizator</a:t>
            </a:r>
            <a:r>
              <a:rPr lang="en-US" sz="1800" dirty="0">
                <a:solidFill>
                  <a:schemeClr val="tx1"/>
                </a:solidFill>
                <a:latin typeface="Aptos" panose="020B0004020202020204" pitchFamily="34" charset="0"/>
              </a:rPr>
              <a:t> al </a:t>
            </a:r>
            <a:r>
              <a:rPr lang="en-US" sz="1800" dirty="0" err="1">
                <a:solidFill>
                  <a:schemeClr val="tx1"/>
                </a:solidFill>
                <a:latin typeface="Aptos" panose="020B0004020202020204" pitchFamily="34" charset="0"/>
              </a:rPr>
              <a:t>unei</a:t>
            </a:r>
            <a:r>
              <a:rPr lang="en-US" sz="1800" dirty="0">
                <a:solidFill>
                  <a:schemeClr val="tx1"/>
                </a:solidFill>
                <a:latin typeface="Aptos" panose="020B0004020202020204" pitchFamily="34" charset="0"/>
              </a:rPr>
              <a:t> b</a:t>
            </a:r>
            <a:r>
              <a:rPr lang="ro-RO" sz="1800" dirty="0">
                <a:solidFill>
                  <a:schemeClr val="tx1"/>
                </a:solidFill>
                <a:latin typeface="Aptos" panose="020B0004020202020204" pitchFamily="34" charset="0"/>
              </a:rPr>
              <a:t>ănci.</a:t>
            </a:r>
            <a:endParaRPr lang="en-US" sz="1800" dirty="0">
              <a:solidFill>
                <a:schemeClr val="tx1"/>
              </a:solidFill>
              <a:latin typeface="Aptos" panose="020B0004020202020204" pitchFamily="34" charset="0"/>
            </a:endParaRPr>
          </a:p>
          <a:p>
            <a:r>
              <a:rPr lang="en-US" sz="1800" b="1" dirty="0" err="1">
                <a:solidFill>
                  <a:schemeClr val="tx1"/>
                </a:solidFill>
                <a:latin typeface="Aptos" panose="020B0004020202020204" pitchFamily="34" charset="0"/>
              </a:rPr>
              <a:t>Implementari</a:t>
            </a:r>
            <a:r>
              <a:rPr lang="en-US" sz="1800" b="1" dirty="0">
                <a:solidFill>
                  <a:schemeClr val="tx1"/>
                </a:solidFill>
                <a:latin typeface="Aptos" panose="020B0004020202020204" pitchFamily="34" charset="0"/>
              </a:rPr>
              <a:t>:</a:t>
            </a:r>
          </a:p>
          <a:p>
            <a:endParaRPr lang="en-US" sz="1800" b="1" dirty="0">
              <a:solidFill>
                <a:schemeClr val="tx1"/>
              </a:solidFill>
              <a:latin typeface="Aptos" panose="020B0004020202020204" pitchFamily="34" charset="0"/>
            </a:endParaRPr>
          </a:p>
          <a:p>
            <a:r>
              <a:rPr lang="en-US" sz="1800" b="1" dirty="0" err="1">
                <a:solidFill>
                  <a:schemeClr val="tx1"/>
                </a:solidFill>
                <a:latin typeface="Aptos" panose="020B0004020202020204" pitchFamily="34" charset="0"/>
              </a:rPr>
              <a:t>Autentificare</a:t>
            </a:r>
            <a:r>
              <a:rPr lang="en-US" sz="1800" b="1" dirty="0">
                <a:solidFill>
                  <a:schemeClr val="tx1"/>
                </a:solidFill>
                <a:latin typeface="Aptos" panose="020B0004020202020204" pitchFamily="34" charset="0"/>
              </a:rPr>
              <a:t> </a:t>
            </a:r>
            <a:r>
              <a:rPr lang="en-US" sz="1800" b="1" dirty="0" err="1">
                <a:solidFill>
                  <a:schemeClr val="tx1"/>
                </a:solidFill>
                <a:latin typeface="Aptos" panose="020B0004020202020204" pitchFamily="34" charset="0"/>
              </a:rPr>
              <a:t>si</a:t>
            </a:r>
            <a:r>
              <a:rPr lang="en-US" sz="1800" b="1" dirty="0">
                <a:solidFill>
                  <a:schemeClr val="tx1"/>
                </a:solidFill>
                <a:latin typeface="Aptos" panose="020B0004020202020204" pitchFamily="34" charset="0"/>
              </a:rPr>
              <a:t> </a:t>
            </a:r>
            <a:r>
              <a:rPr lang="ro-RO" sz="1800" b="1" dirty="0">
                <a:solidFill>
                  <a:schemeClr val="tx1"/>
                </a:solidFill>
                <a:latin typeface="Aptos" panose="020B0004020202020204" pitchFamily="34" charset="0"/>
              </a:rPr>
              <a:t>Î</a:t>
            </a:r>
            <a:r>
              <a:rPr lang="en-US" sz="1800" b="1" dirty="0" err="1">
                <a:solidFill>
                  <a:schemeClr val="tx1"/>
                </a:solidFill>
                <a:latin typeface="Aptos" panose="020B0004020202020204" pitchFamily="34" charset="0"/>
              </a:rPr>
              <a:t>nregistrare</a:t>
            </a:r>
            <a:r>
              <a:rPr lang="en-US" sz="1800" b="1" dirty="0">
                <a:solidFill>
                  <a:schemeClr val="tx1"/>
                </a:solidFill>
                <a:latin typeface="Aptos" panose="020B0004020202020204" pitchFamily="34" charset="0"/>
              </a:rPr>
              <a:t> </a:t>
            </a:r>
            <a:r>
              <a:rPr lang="ro-RO" sz="1800" b="1" dirty="0">
                <a:solidFill>
                  <a:schemeClr val="tx1"/>
                </a:solidFill>
                <a:latin typeface="Aptos" panose="020B0004020202020204" pitchFamily="34" charset="0"/>
              </a:rPr>
              <a:t>în platformă</a:t>
            </a:r>
            <a:r>
              <a:rPr lang="en-US" sz="1800" b="1" dirty="0">
                <a:solidFill>
                  <a:schemeClr val="tx1"/>
                </a:solidFill>
                <a:latin typeface="Aptos" panose="020B0004020202020204" pitchFamily="34" charset="0"/>
              </a:rPr>
              <a:t>:  </a:t>
            </a:r>
            <a:r>
              <a:rPr lang="en-US" sz="1800" dirty="0" err="1">
                <a:solidFill>
                  <a:schemeClr val="tx1"/>
                </a:solidFill>
                <a:latin typeface="Aptos" panose="020B0004020202020204" pitchFamily="34" charset="0"/>
              </a:rPr>
              <a:t>crearea</a:t>
            </a:r>
            <a:r>
              <a:rPr lang="en-US" sz="1800" dirty="0">
                <a:solidFill>
                  <a:schemeClr val="tx1"/>
                </a:solidFill>
                <a:latin typeface="Aptos" panose="020B0004020202020204" pitchFamily="34" charset="0"/>
              </a:rPr>
              <a:t> </a:t>
            </a:r>
            <a:r>
              <a:rPr lang="en-US" sz="1800" dirty="0" err="1">
                <a:solidFill>
                  <a:schemeClr val="tx1"/>
                </a:solidFill>
                <a:latin typeface="Aptos" panose="020B0004020202020204" pitchFamily="34" charset="0"/>
              </a:rPr>
              <a:t>sau</a:t>
            </a:r>
            <a:r>
              <a:rPr lang="en-US" sz="1800" dirty="0">
                <a:solidFill>
                  <a:schemeClr val="tx1"/>
                </a:solidFill>
                <a:latin typeface="Aptos" panose="020B0004020202020204" pitchFamily="34" charset="0"/>
              </a:rPr>
              <a:t> </a:t>
            </a:r>
            <a:r>
              <a:rPr lang="en-US" sz="1800" dirty="0" err="1">
                <a:solidFill>
                  <a:schemeClr val="tx1"/>
                </a:solidFill>
                <a:latin typeface="Aptos" panose="020B0004020202020204" pitchFamily="34" charset="0"/>
              </a:rPr>
              <a:t>autentificarea</a:t>
            </a:r>
            <a:r>
              <a:rPr lang="en-US" sz="1800" dirty="0">
                <a:solidFill>
                  <a:schemeClr val="tx1"/>
                </a:solidFill>
                <a:latin typeface="Aptos" panose="020B0004020202020204" pitchFamily="34" charset="0"/>
              </a:rPr>
              <a:t> </a:t>
            </a:r>
            <a:r>
              <a:rPr lang="en-US" sz="1800" dirty="0" err="1">
                <a:solidFill>
                  <a:schemeClr val="tx1"/>
                </a:solidFill>
                <a:latin typeface="Aptos" panose="020B0004020202020204" pitchFamily="34" charset="0"/>
              </a:rPr>
              <a:t>utilizatorului</a:t>
            </a:r>
            <a:r>
              <a:rPr lang="en-US" sz="1800" dirty="0">
                <a:solidFill>
                  <a:schemeClr val="tx1"/>
                </a:solidFill>
                <a:latin typeface="Aptos" panose="020B0004020202020204" pitchFamily="34" charset="0"/>
              </a:rPr>
              <a:t> </a:t>
            </a:r>
            <a:r>
              <a:rPr lang="en-US" sz="1800" dirty="0" err="1">
                <a:solidFill>
                  <a:schemeClr val="tx1"/>
                </a:solidFill>
                <a:latin typeface="Aptos" panose="020B0004020202020204" pitchFamily="34" charset="0"/>
              </a:rPr>
              <a:t>pentru</a:t>
            </a:r>
            <a:r>
              <a:rPr lang="en-US" sz="1800" dirty="0">
                <a:solidFill>
                  <a:schemeClr val="tx1"/>
                </a:solidFill>
                <a:latin typeface="Aptos" panose="020B0004020202020204" pitchFamily="34" charset="0"/>
              </a:rPr>
              <a:t> a </a:t>
            </a:r>
            <a:r>
              <a:rPr lang="en-US" sz="1800" dirty="0" err="1">
                <a:solidFill>
                  <a:schemeClr val="tx1"/>
                </a:solidFill>
                <a:latin typeface="Aptos" panose="020B0004020202020204" pitchFamily="34" charset="0"/>
              </a:rPr>
              <a:t>avea</a:t>
            </a:r>
            <a:r>
              <a:rPr lang="en-US" sz="1800" dirty="0">
                <a:solidFill>
                  <a:schemeClr val="tx1"/>
                </a:solidFill>
                <a:latin typeface="Aptos" panose="020B0004020202020204" pitchFamily="34" charset="0"/>
              </a:rPr>
              <a:t> </a:t>
            </a:r>
            <a:r>
              <a:rPr lang="en-US" sz="1800" dirty="0" err="1">
                <a:solidFill>
                  <a:schemeClr val="tx1"/>
                </a:solidFill>
                <a:latin typeface="Aptos" panose="020B0004020202020204" pitchFamily="34" charset="0"/>
              </a:rPr>
              <a:t>accesul</a:t>
            </a:r>
            <a:r>
              <a:rPr lang="en-US" sz="1800" dirty="0">
                <a:solidFill>
                  <a:schemeClr val="tx1"/>
                </a:solidFill>
                <a:latin typeface="Aptos" panose="020B0004020202020204" pitchFamily="34" charset="0"/>
              </a:rPr>
              <a:t> la </a:t>
            </a:r>
            <a:r>
              <a:rPr lang="en-US" sz="1800" dirty="0" err="1">
                <a:solidFill>
                  <a:schemeClr val="tx1"/>
                </a:solidFill>
                <a:latin typeface="Aptos" panose="020B0004020202020204" pitchFamily="34" charset="0"/>
              </a:rPr>
              <a:t>functionalitatile</a:t>
            </a:r>
            <a:r>
              <a:rPr lang="en-US" sz="1800" dirty="0">
                <a:solidFill>
                  <a:schemeClr val="tx1"/>
                </a:solidFill>
                <a:latin typeface="Aptos" panose="020B0004020202020204" pitchFamily="34" charset="0"/>
              </a:rPr>
              <a:t> </a:t>
            </a:r>
            <a:r>
              <a:rPr lang="en-US" sz="1800" dirty="0" err="1">
                <a:solidFill>
                  <a:schemeClr val="tx1"/>
                </a:solidFill>
                <a:latin typeface="Aptos" panose="020B0004020202020204" pitchFamily="34" charset="0"/>
              </a:rPr>
              <a:t>platformei</a:t>
            </a:r>
            <a:endParaRPr lang="en-US" sz="1800" dirty="0">
              <a:solidFill>
                <a:schemeClr val="tx1"/>
              </a:solidFill>
              <a:latin typeface="Aptos" panose="020B0004020202020204" pitchFamily="34" charset="0"/>
            </a:endParaRPr>
          </a:p>
          <a:p>
            <a:r>
              <a:rPr lang="en-US" sz="1800" b="1" dirty="0" err="1">
                <a:solidFill>
                  <a:schemeClr val="tx1"/>
                </a:solidFill>
                <a:latin typeface="Aptos" panose="020B0004020202020204" pitchFamily="34" charset="0"/>
              </a:rPr>
              <a:t>Vizualizare</a:t>
            </a:r>
            <a:r>
              <a:rPr lang="en-US" sz="1800" b="1" dirty="0">
                <a:solidFill>
                  <a:schemeClr val="tx1"/>
                </a:solidFill>
                <a:latin typeface="Aptos" panose="020B0004020202020204" pitchFamily="34" charset="0"/>
              </a:rPr>
              <a:t> </a:t>
            </a:r>
            <a:r>
              <a:rPr lang="en-US" sz="1800" b="1" dirty="0" err="1">
                <a:solidFill>
                  <a:schemeClr val="tx1"/>
                </a:solidFill>
                <a:latin typeface="Aptos" panose="020B0004020202020204" pitchFamily="34" charset="0"/>
              </a:rPr>
              <a:t>istoric</a:t>
            </a:r>
            <a:r>
              <a:rPr lang="en-US" sz="1800" b="1" dirty="0">
                <a:solidFill>
                  <a:schemeClr val="tx1"/>
                </a:solidFill>
                <a:latin typeface="Aptos" panose="020B0004020202020204" pitchFamily="34" charset="0"/>
              </a:rPr>
              <a:t> </a:t>
            </a:r>
            <a:r>
              <a:rPr lang="en-US" sz="1800" b="1" dirty="0" err="1">
                <a:solidFill>
                  <a:schemeClr val="tx1"/>
                </a:solidFill>
                <a:latin typeface="Aptos" panose="020B0004020202020204" pitchFamily="34" charset="0"/>
              </a:rPr>
              <a:t>tranzac</a:t>
            </a:r>
            <a:r>
              <a:rPr lang="ro-RO" sz="1800" b="1" dirty="0">
                <a:solidFill>
                  <a:schemeClr val="tx1"/>
                </a:solidFill>
                <a:latin typeface="Aptos" panose="020B0004020202020204" pitchFamily="34" charset="0"/>
              </a:rPr>
              <a:t>ții</a:t>
            </a:r>
            <a:r>
              <a:rPr lang="en-US" sz="1800" b="1" dirty="0">
                <a:solidFill>
                  <a:schemeClr val="tx1"/>
                </a:solidFill>
                <a:latin typeface="Aptos" panose="020B0004020202020204" pitchFamily="34" charset="0"/>
              </a:rPr>
              <a:t>: </a:t>
            </a:r>
            <a:r>
              <a:rPr lang="ro-RO" sz="1800" dirty="0">
                <a:solidFill>
                  <a:schemeClr val="tx1"/>
                </a:solidFill>
                <a:latin typeface="Aptos" panose="020B0004020202020204" pitchFamily="34" charset="0"/>
              </a:rPr>
              <a:t>vizualizarea pe pagina principală a ultimelor 3 trazacții efectuate cu posibilitatea accesării întregului istoric al acestora</a:t>
            </a:r>
          </a:p>
          <a:p>
            <a:r>
              <a:rPr lang="ro-RO" sz="1800" b="1" dirty="0">
                <a:solidFill>
                  <a:schemeClr val="tx1"/>
                </a:solidFill>
                <a:latin typeface="Aptos" panose="020B0004020202020204" pitchFamily="34" charset="0"/>
              </a:rPr>
              <a:t>Posibilitatea de retragere/depunere numerar</a:t>
            </a:r>
            <a:r>
              <a:rPr lang="en-US" sz="1800" b="1" dirty="0">
                <a:solidFill>
                  <a:schemeClr val="tx1"/>
                </a:solidFill>
                <a:latin typeface="Aptos" panose="020B0004020202020204" pitchFamily="34" charset="0"/>
              </a:rPr>
              <a:t>:</a:t>
            </a:r>
            <a:r>
              <a:rPr lang="ro-RO" sz="1800" b="1" dirty="0">
                <a:solidFill>
                  <a:schemeClr val="tx1"/>
                </a:solidFill>
                <a:latin typeface="Aptos" panose="020B0004020202020204" pitchFamily="34" charset="0"/>
              </a:rPr>
              <a:t> </a:t>
            </a:r>
            <a:r>
              <a:rPr lang="ro-RO" sz="1800" dirty="0">
                <a:solidFill>
                  <a:schemeClr val="tx1"/>
                </a:solidFill>
                <a:latin typeface="Aptos" panose="020B0004020202020204" pitchFamily="34" charset="0"/>
              </a:rPr>
              <a:t>efectuarea oricărei din aceste operații prin introducerea sumei si alegerea celui mai apropiat bancomat</a:t>
            </a:r>
          </a:p>
          <a:p>
            <a:r>
              <a:rPr lang="ro-RO" sz="1800" b="1" dirty="0">
                <a:solidFill>
                  <a:schemeClr val="tx1"/>
                </a:solidFill>
                <a:latin typeface="Aptos" panose="020B0004020202020204" pitchFamily="34" charset="0"/>
              </a:rPr>
              <a:t>Trimiterea in alt cont bancar</a:t>
            </a:r>
            <a:r>
              <a:rPr lang="en-US" sz="1800" b="1" dirty="0">
                <a:solidFill>
                  <a:schemeClr val="tx1"/>
                </a:solidFill>
                <a:latin typeface="Aptos" panose="020B0004020202020204" pitchFamily="34" charset="0"/>
              </a:rPr>
              <a:t>:</a:t>
            </a:r>
            <a:endParaRPr lang="ro-RO" sz="1800" b="1" dirty="0">
              <a:solidFill>
                <a:schemeClr val="tx1"/>
              </a:solidFill>
              <a:latin typeface="Aptos" panose="020B0004020202020204" pitchFamily="34" charset="0"/>
            </a:endParaRPr>
          </a:p>
          <a:p>
            <a:endParaRPr lang="ro-RO" sz="1800" b="1" dirty="0">
              <a:solidFill>
                <a:schemeClr val="tx1"/>
              </a:solidFill>
              <a:latin typeface="Aptos" panose="020B0004020202020204" pitchFamily="34" charset="0"/>
            </a:endParaRPr>
          </a:p>
          <a:p>
            <a:r>
              <a:rPr lang="ro-RO" sz="1800" b="1" dirty="0">
                <a:solidFill>
                  <a:schemeClr val="tx1"/>
                </a:solidFill>
                <a:latin typeface="Aptos" panose="020B0004020202020204" pitchFamily="34" charset="0"/>
              </a:rPr>
              <a:t>Împrumuturi</a:t>
            </a:r>
            <a:r>
              <a:rPr lang="en-US" sz="1800" b="1" dirty="0">
                <a:solidFill>
                  <a:schemeClr val="tx1"/>
                </a:solidFill>
                <a:latin typeface="Aptos" panose="020B0004020202020204" pitchFamily="34" charset="0"/>
              </a:rPr>
              <a:t>:</a:t>
            </a:r>
            <a:r>
              <a:rPr lang="ro-RO" sz="1800" dirty="0">
                <a:solidFill>
                  <a:schemeClr val="tx1"/>
                </a:solidFill>
                <a:latin typeface="Aptos" panose="020B0004020202020204" pitchFamily="34" charset="0"/>
              </a:rPr>
              <a:t> se poate face un împrumut cu ajutorul unui calculator pentru a reuși să alegi cea mai buna varianta pentru nevoile tale</a:t>
            </a:r>
            <a:endParaRPr lang="en-US" sz="1800" dirty="0">
              <a:solidFill>
                <a:schemeClr val="tx1"/>
              </a:solidFill>
              <a:latin typeface="Aptos" panose="020B0004020202020204" pitchFamily="34" charset="0"/>
            </a:endParaRPr>
          </a:p>
          <a:p>
            <a:endParaRPr lang="en-US" sz="1600" b="1" dirty="0">
              <a:latin typeface="Aptos" panose="020B0004020202020204" pitchFamily="34" charset="0"/>
            </a:endParaRPr>
          </a:p>
        </p:txBody>
      </p:sp>
      <p:pic>
        <p:nvPicPr>
          <p:cNvPr id="6" name="Picture 5">
            <a:extLst>
              <a:ext uri="{FF2B5EF4-FFF2-40B4-BE49-F238E27FC236}">
                <a16:creationId xmlns:a16="http://schemas.microsoft.com/office/drawing/2014/main" id="{D2E6729B-9DAB-54DB-D471-F066A923A530}"/>
              </a:ext>
            </a:extLst>
          </p:cNvPr>
          <p:cNvPicPr>
            <a:picLocks noChangeAspect="1"/>
          </p:cNvPicPr>
          <p:nvPr/>
        </p:nvPicPr>
        <p:blipFill rotWithShape="1">
          <a:blip r:embed="rId2">
            <a:extLst>
              <a:ext uri="{28A0092B-C50C-407E-A947-70E740481C1C}">
                <a14:useLocalDpi xmlns:a14="http://schemas.microsoft.com/office/drawing/2010/main" val="0"/>
              </a:ext>
            </a:extLst>
          </a:blip>
          <a:srcRect l="10208"/>
          <a:stretch/>
        </p:blipFill>
        <p:spPr>
          <a:xfrm>
            <a:off x="6586541" y="375089"/>
            <a:ext cx="5701803" cy="6350000"/>
          </a:xfrm>
          <a:prstGeom prst="rect">
            <a:avLst/>
          </a:prstGeom>
        </p:spPr>
      </p:pic>
    </p:spTree>
    <p:extLst>
      <p:ext uri="{BB962C8B-B14F-4D97-AF65-F5344CB8AC3E}">
        <p14:creationId xmlns:p14="http://schemas.microsoft.com/office/powerpoint/2010/main" val="1946519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C98477-B9FA-D155-93EE-C1C237382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2618" y="626680"/>
            <a:ext cx="5649382" cy="5649382"/>
          </a:xfrm>
          <a:prstGeom prst="rect">
            <a:avLst/>
          </a:prstGeom>
        </p:spPr>
      </p:pic>
      <p:sp>
        <p:nvSpPr>
          <p:cNvPr id="2" name="Subtitle 1">
            <a:extLst>
              <a:ext uri="{FF2B5EF4-FFF2-40B4-BE49-F238E27FC236}">
                <a16:creationId xmlns:a16="http://schemas.microsoft.com/office/drawing/2014/main" id="{3C641313-4EE9-37AF-00C8-829EFEEFB76A}"/>
              </a:ext>
            </a:extLst>
          </p:cNvPr>
          <p:cNvSpPr>
            <a:spLocks noGrp="1"/>
          </p:cNvSpPr>
          <p:nvPr>
            <p:ph type="subTitle" idx="1"/>
          </p:nvPr>
        </p:nvSpPr>
        <p:spPr>
          <a:xfrm>
            <a:off x="324659" y="388661"/>
            <a:ext cx="7642181" cy="736059"/>
          </a:xfrm>
        </p:spPr>
        <p:txBody>
          <a:bodyPr/>
          <a:lstStyle/>
          <a:p>
            <a:r>
              <a:rPr lang="ro-RO" sz="4000" b="1" dirty="0"/>
              <a:t>Motive pentru alegerea temei</a:t>
            </a:r>
            <a:endParaRPr lang="en-US" sz="4000" b="1" dirty="0"/>
          </a:p>
        </p:txBody>
      </p:sp>
      <p:sp>
        <p:nvSpPr>
          <p:cNvPr id="4" name="TextBox 3">
            <a:extLst>
              <a:ext uri="{FF2B5EF4-FFF2-40B4-BE49-F238E27FC236}">
                <a16:creationId xmlns:a16="http://schemas.microsoft.com/office/drawing/2014/main" id="{6B29D503-50F4-38D9-9C50-97014BCE4340}"/>
              </a:ext>
            </a:extLst>
          </p:cNvPr>
          <p:cNvSpPr txBox="1"/>
          <p:nvPr/>
        </p:nvSpPr>
        <p:spPr>
          <a:xfrm>
            <a:off x="324660" y="1681656"/>
            <a:ext cx="6350000" cy="3631763"/>
          </a:xfrm>
          <a:prstGeom prst="rect">
            <a:avLst/>
          </a:prstGeom>
          <a:noFill/>
        </p:spPr>
        <p:txBody>
          <a:bodyPr wrap="square" rtlCol="0">
            <a:spAutoFit/>
          </a:bodyPr>
          <a:lstStyle/>
          <a:p>
            <a:r>
              <a:rPr lang="ro-RO" sz="1800" b="1" dirty="0">
                <a:solidFill>
                  <a:schemeClr val="tx1"/>
                </a:solidFill>
                <a:latin typeface="Aptos" panose="020B0004020202020204" pitchFamily="34" charset="0"/>
              </a:rPr>
              <a:t>Motivele alegerii temei </a:t>
            </a:r>
          </a:p>
          <a:p>
            <a:pPr marL="285750" indent="-285750">
              <a:buFont typeface="Arial" panose="020B0604020202020204" pitchFamily="34" charset="0"/>
              <a:buChar char="•"/>
            </a:pPr>
            <a:r>
              <a:rPr lang="ro-RO" sz="1800" dirty="0">
                <a:solidFill>
                  <a:schemeClr val="tx1"/>
                </a:solidFill>
                <a:latin typeface="Aptos" panose="020B0004020202020204" pitchFamily="34" charset="0"/>
              </a:rPr>
              <a:t>Dorința de a crea o interfață simplă, accesibilă pentru toată lumea inclusiv persoanele in varsta.</a:t>
            </a:r>
          </a:p>
          <a:p>
            <a:pPr marL="285750" indent="-285750">
              <a:buFont typeface="Arial" panose="020B0604020202020204" pitchFamily="34" charset="0"/>
              <a:buChar char="•"/>
            </a:pPr>
            <a:r>
              <a:rPr lang="ro-RO" sz="1800" dirty="0">
                <a:solidFill>
                  <a:schemeClr val="tx1"/>
                </a:solidFill>
                <a:latin typeface="Aptos" panose="020B0004020202020204" pitchFamily="34" charset="0"/>
              </a:rPr>
              <a:t>Dorința de a reuși să creăm o aplicație foarte utilă pentru oricine în ziua de azi</a:t>
            </a:r>
          </a:p>
          <a:p>
            <a:pPr marL="285750" indent="-285750">
              <a:buFont typeface="Arial" panose="020B0604020202020204" pitchFamily="34" charset="0"/>
              <a:buChar char="•"/>
            </a:pPr>
            <a:endParaRPr lang="ro-RO" sz="1800" dirty="0">
              <a:solidFill>
                <a:schemeClr val="tx1"/>
              </a:solidFill>
              <a:latin typeface="Aptos" panose="020B0004020202020204" pitchFamily="34" charset="0"/>
            </a:endParaRPr>
          </a:p>
          <a:p>
            <a:r>
              <a:rPr lang="ro-RO" sz="1800" b="1" dirty="0">
                <a:solidFill>
                  <a:schemeClr val="tx1"/>
                </a:solidFill>
                <a:latin typeface="Aptos" panose="020B0004020202020204" pitchFamily="34" charset="0"/>
              </a:rPr>
              <a:t>Obiective </a:t>
            </a:r>
          </a:p>
          <a:p>
            <a:pPr marL="285750" indent="-285750">
              <a:buFont typeface="Arial" panose="020B0604020202020204" pitchFamily="34" charset="0"/>
              <a:buChar char="•"/>
            </a:pPr>
            <a:r>
              <a:rPr lang="it-IT" sz="1800" dirty="0">
                <a:solidFill>
                  <a:schemeClr val="tx1"/>
                </a:solidFill>
                <a:latin typeface="Aptos" panose="020B0004020202020204" pitchFamily="34" charset="0"/>
              </a:rPr>
              <a:t>Oferirea unei navigări simple și logice.</a:t>
            </a:r>
            <a:endParaRPr lang="ro-RO" sz="1800" dirty="0">
              <a:solidFill>
                <a:schemeClr val="tx1"/>
              </a:solidFill>
              <a:latin typeface="Aptos" panose="020B0004020202020204" pitchFamily="34" charset="0"/>
            </a:endParaRPr>
          </a:p>
          <a:p>
            <a:pPr marL="285750" indent="-285750">
              <a:buFont typeface="Arial" panose="020B0604020202020204" pitchFamily="34" charset="0"/>
              <a:buChar char="•"/>
            </a:pPr>
            <a:r>
              <a:rPr lang="ro-RO" sz="1800" dirty="0">
                <a:solidFill>
                  <a:schemeClr val="tx1"/>
                </a:solidFill>
                <a:latin typeface="Aptos" panose="020B0004020202020204" pitchFamily="34" charset="0"/>
              </a:rPr>
              <a:t>Implementarea unui design vizual plăcut și coerent.</a:t>
            </a:r>
          </a:p>
          <a:p>
            <a:pPr marL="285750" indent="-285750">
              <a:buFont typeface="Arial" panose="020B0604020202020204" pitchFamily="34" charset="0"/>
              <a:buChar char="•"/>
            </a:pPr>
            <a:r>
              <a:rPr lang="it-IT" sz="1800" dirty="0">
                <a:solidFill>
                  <a:schemeClr val="tx1"/>
                </a:solidFill>
                <a:latin typeface="Aptos" panose="020B0004020202020204" pitchFamily="34" charset="0"/>
              </a:rPr>
              <a:t>Furnizarea de tutoriale, FAQ-uri și ghiduri pentru utilizatori.</a:t>
            </a:r>
            <a:endParaRPr lang="ro-RO" sz="1800" dirty="0">
              <a:solidFill>
                <a:schemeClr val="tx1"/>
              </a:solidFill>
              <a:latin typeface="Aptos" panose="020B0004020202020204" pitchFamily="34" charset="0"/>
            </a:endParaRPr>
          </a:p>
          <a:p>
            <a:endParaRPr lang="ro-RO" sz="1800" dirty="0">
              <a:solidFill>
                <a:schemeClr val="tx1"/>
              </a:solidFill>
              <a:latin typeface="Aptos" panose="020B0004020202020204" pitchFamily="34" charset="0"/>
            </a:endParaRPr>
          </a:p>
          <a:p>
            <a:endParaRPr lang="en-US" sz="1600" dirty="0">
              <a:solidFill>
                <a:schemeClr val="tx1"/>
              </a:solidFill>
              <a:latin typeface="Aptos" panose="020B0004020202020204" pitchFamily="34" charset="0"/>
            </a:endParaRPr>
          </a:p>
          <a:p>
            <a:endParaRPr lang="en-US" sz="1600" b="1" dirty="0">
              <a:latin typeface="Aptos" panose="020B0004020202020204" pitchFamily="34" charset="0"/>
            </a:endParaRPr>
          </a:p>
        </p:txBody>
      </p:sp>
    </p:spTree>
    <p:extLst>
      <p:ext uri="{BB962C8B-B14F-4D97-AF65-F5344CB8AC3E}">
        <p14:creationId xmlns:p14="http://schemas.microsoft.com/office/powerpoint/2010/main" val="554238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8AB5C1-D274-45FE-6488-A4C1EDA61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677" y="604401"/>
            <a:ext cx="5649197" cy="5649197"/>
          </a:xfrm>
          <a:prstGeom prst="rect">
            <a:avLst/>
          </a:prstGeom>
        </p:spPr>
      </p:pic>
      <p:sp>
        <p:nvSpPr>
          <p:cNvPr id="2" name="Subtitle 1">
            <a:extLst>
              <a:ext uri="{FF2B5EF4-FFF2-40B4-BE49-F238E27FC236}">
                <a16:creationId xmlns:a16="http://schemas.microsoft.com/office/drawing/2014/main" id="{3C641313-4EE9-37AF-00C8-829EFEEFB76A}"/>
              </a:ext>
            </a:extLst>
          </p:cNvPr>
          <p:cNvSpPr>
            <a:spLocks noGrp="1"/>
          </p:cNvSpPr>
          <p:nvPr>
            <p:ph type="subTitle" idx="1"/>
          </p:nvPr>
        </p:nvSpPr>
        <p:spPr>
          <a:xfrm>
            <a:off x="324659" y="388661"/>
            <a:ext cx="7642181" cy="736059"/>
          </a:xfrm>
        </p:spPr>
        <p:txBody>
          <a:bodyPr/>
          <a:lstStyle/>
          <a:p>
            <a:r>
              <a:rPr lang="ro-RO" sz="4000" b="1" dirty="0"/>
              <a:t>Cerințe și funcționalități</a:t>
            </a:r>
            <a:endParaRPr lang="en-US" sz="4000" b="1" dirty="0"/>
          </a:p>
        </p:txBody>
      </p:sp>
      <p:sp>
        <p:nvSpPr>
          <p:cNvPr id="4" name="TextBox 3">
            <a:extLst>
              <a:ext uri="{FF2B5EF4-FFF2-40B4-BE49-F238E27FC236}">
                <a16:creationId xmlns:a16="http://schemas.microsoft.com/office/drawing/2014/main" id="{6B29D503-50F4-38D9-9C50-97014BCE4340}"/>
              </a:ext>
            </a:extLst>
          </p:cNvPr>
          <p:cNvSpPr txBox="1"/>
          <p:nvPr/>
        </p:nvSpPr>
        <p:spPr>
          <a:xfrm>
            <a:off x="324659" y="2151726"/>
            <a:ext cx="4473792" cy="3108543"/>
          </a:xfrm>
          <a:prstGeom prst="rect">
            <a:avLst/>
          </a:prstGeom>
          <a:noFill/>
        </p:spPr>
        <p:txBody>
          <a:bodyPr wrap="square" rtlCol="0">
            <a:spAutoFit/>
          </a:bodyPr>
          <a:lstStyle/>
          <a:p>
            <a:r>
              <a:rPr lang="ro-RO" sz="1800" dirty="0">
                <a:solidFill>
                  <a:schemeClr val="tx1"/>
                </a:solidFill>
                <a:latin typeface="Aptos" panose="020B0004020202020204" pitchFamily="34" charset="0"/>
              </a:rPr>
              <a:t>Platforma noastră a fost concepută luând în considerare multiple aspecte pentru a asigura o experiență sigură, eficientă și plăcută pentru utilizatori. Prin focusarea pe accesibilitate, securitate, ușurință în utilizare, performanță și compatibilitate, precum și prin stabilirea unor obiective clare, se poate crea o platformă de e-banking care să răspundă nevoilor diversificate ale utilizatorilor.</a:t>
            </a:r>
            <a:endParaRPr lang="en-US" sz="1800" dirty="0">
              <a:solidFill>
                <a:schemeClr val="tx1"/>
              </a:solidFill>
              <a:latin typeface="Aptos" panose="020B0004020202020204" pitchFamily="34" charset="0"/>
            </a:endParaRPr>
          </a:p>
          <a:p>
            <a:endParaRPr lang="en-US" sz="1600" b="1" dirty="0">
              <a:latin typeface="Aptos" panose="020B0004020202020204" pitchFamily="34" charset="0"/>
            </a:endParaRPr>
          </a:p>
        </p:txBody>
      </p:sp>
    </p:spTree>
    <p:extLst>
      <p:ext uri="{BB962C8B-B14F-4D97-AF65-F5344CB8AC3E}">
        <p14:creationId xmlns:p14="http://schemas.microsoft.com/office/powerpoint/2010/main" val="1187986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8AB5C1-D274-45FE-6488-A4C1EDA61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5499" y="972711"/>
            <a:ext cx="5396501" cy="5396501"/>
          </a:xfrm>
          <a:prstGeom prst="rect">
            <a:avLst/>
          </a:prstGeom>
        </p:spPr>
      </p:pic>
      <p:sp>
        <p:nvSpPr>
          <p:cNvPr id="2" name="Subtitle 1">
            <a:extLst>
              <a:ext uri="{FF2B5EF4-FFF2-40B4-BE49-F238E27FC236}">
                <a16:creationId xmlns:a16="http://schemas.microsoft.com/office/drawing/2014/main" id="{3C641313-4EE9-37AF-00C8-829EFEEFB76A}"/>
              </a:ext>
            </a:extLst>
          </p:cNvPr>
          <p:cNvSpPr>
            <a:spLocks noGrp="1"/>
          </p:cNvSpPr>
          <p:nvPr>
            <p:ph type="subTitle" idx="1"/>
          </p:nvPr>
        </p:nvSpPr>
        <p:spPr>
          <a:xfrm>
            <a:off x="324659" y="388661"/>
            <a:ext cx="7642181" cy="736059"/>
          </a:xfrm>
        </p:spPr>
        <p:txBody>
          <a:bodyPr/>
          <a:lstStyle/>
          <a:p>
            <a:r>
              <a:rPr lang="ro-RO" sz="4000" b="1" dirty="0"/>
              <a:t>Cerințe și funcționalități</a:t>
            </a:r>
            <a:endParaRPr lang="en-US" sz="4000" b="1" dirty="0"/>
          </a:p>
        </p:txBody>
      </p:sp>
      <p:sp>
        <p:nvSpPr>
          <p:cNvPr id="4" name="TextBox 3">
            <a:extLst>
              <a:ext uri="{FF2B5EF4-FFF2-40B4-BE49-F238E27FC236}">
                <a16:creationId xmlns:a16="http://schemas.microsoft.com/office/drawing/2014/main" id="{6B29D503-50F4-38D9-9C50-97014BCE4340}"/>
              </a:ext>
            </a:extLst>
          </p:cNvPr>
          <p:cNvSpPr txBox="1"/>
          <p:nvPr/>
        </p:nvSpPr>
        <p:spPr>
          <a:xfrm>
            <a:off x="126126" y="1277511"/>
            <a:ext cx="7178564" cy="5816977"/>
          </a:xfrm>
          <a:prstGeom prst="rect">
            <a:avLst/>
          </a:prstGeom>
          <a:noFill/>
        </p:spPr>
        <p:txBody>
          <a:bodyPr wrap="square" rtlCol="0">
            <a:spAutoFit/>
          </a:bodyPr>
          <a:lstStyle/>
          <a:p>
            <a:pPr algn="l"/>
            <a:r>
              <a:rPr lang="ro-RO" sz="1700" b="1" i="0" dirty="0">
                <a:solidFill>
                  <a:schemeClr val="tx1"/>
                </a:solidFill>
                <a:effectLst/>
                <a:latin typeface="Aptos" panose="020B0004020202020204" pitchFamily="34" charset="0"/>
                <a:cs typeface="Times New Roman" panose="02020603050405020304" pitchFamily="18" charset="0"/>
              </a:rPr>
              <a:t>Scenariu de utilizare: </a:t>
            </a:r>
            <a:r>
              <a:rPr lang="ro-RO" sz="1700" i="0" dirty="0">
                <a:solidFill>
                  <a:schemeClr val="tx1"/>
                </a:solidFill>
                <a:effectLst/>
                <a:latin typeface="Aptos" panose="020B0004020202020204" pitchFamily="34" charset="0"/>
                <a:cs typeface="Times New Roman" panose="02020603050405020304" pitchFamily="18" charset="0"/>
              </a:rPr>
              <a:t>Un utilizator nou dorește să beneficieze de serviciile băncii noastre.</a:t>
            </a:r>
          </a:p>
          <a:p>
            <a:pPr algn="l"/>
            <a:endParaRPr lang="ro-RO" sz="1700" b="1" i="0" dirty="0">
              <a:solidFill>
                <a:schemeClr val="tx1"/>
              </a:solidFill>
              <a:effectLst/>
              <a:latin typeface="Aptos" panose="020B0004020202020204" pitchFamily="34" charset="0"/>
              <a:cs typeface="Times New Roman" panose="02020603050405020304" pitchFamily="18" charset="0"/>
            </a:endParaRPr>
          </a:p>
          <a:p>
            <a:pPr algn="l">
              <a:buFont typeface="+mj-lt"/>
              <a:buAutoNum type="arabicPeriod"/>
            </a:pPr>
            <a:r>
              <a:rPr lang="ro-RO" sz="1700" b="1" i="0" dirty="0">
                <a:solidFill>
                  <a:schemeClr val="tx1"/>
                </a:solidFill>
                <a:effectLst/>
                <a:latin typeface="Aptos" panose="020B0004020202020204" pitchFamily="34" charset="0"/>
                <a:cs typeface="Times New Roman" panose="02020603050405020304" pitchFamily="18" charset="0"/>
              </a:rPr>
              <a:t>Creare Cont Utilizator:</a:t>
            </a:r>
            <a:endParaRPr lang="ro-RO" sz="1700" b="0" i="0" dirty="0">
              <a:solidFill>
                <a:schemeClr val="tx1"/>
              </a:solidFill>
              <a:effectLst/>
              <a:latin typeface="Aptos" panose="020B0004020202020204" pitchFamily="34" charset="0"/>
              <a:cs typeface="Times New Roman" panose="02020603050405020304" pitchFamily="18" charset="0"/>
            </a:endParaRPr>
          </a:p>
          <a:p>
            <a:pPr marL="742950" lvl="1" indent="-285750" algn="l">
              <a:buFont typeface="Arial" panose="020B0604020202020204" pitchFamily="34" charset="0"/>
              <a:buChar char="•"/>
            </a:pPr>
            <a:r>
              <a:rPr lang="ro-RO" sz="1700" b="0" i="0" dirty="0">
                <a:solidFill>
                  <a:schemeClr val="tx1"/>
                </a:solidFill>
                <a:effectLst/>
                <a:latin typeface="Aptos" panose="020B0004020202020204" pitchFamily="34" charset="0"/>
                <a:cs typeface="Times New Roman" panose="02020603050405020304" pitchFamily="18" charset="0"/>
              </a:rPr>
              <a:t>Utilizatorii pot crea un cont personal pe platformă</a:t>
            </a:r>
            <a:endParaRPr lang="en-US" sz="1700" b="0" i="0" dirty="0">
              <a:solidFill>
                <a:schemeClr val="tx1"/>
              </a:solidFill>
              <a:effectLst/>
              <a:latin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ro-RO" sz="1700" b="1" i="0" u="none" strike="noStrike" kern="0" cap="none" spc="0" normalizeH="0" baseline="0" noProof="0" dirty="0">
                <a:ln>
                  <a:noFill/>
                </a:ln>
                <a:solidFill>
                  <a:schemeClr val="tx1"/>
                </a:solidFill>
                <a:effectLst/>
                <a:uLnTx/>
                <a:uFillTx/>
                <a:latin typeface="Aptos" panose="020B0004020202020204" pitchFamily="34" charset="0"/>
                <a:cs typeface="Times New Roman" panose="02020603050405020304" pitchFamily="18" charset="0"/>
                <a:sym typeface="Arial"/>
              </a:rPr>
              <a:t>Depunere/Retragere numerar:</a:t>
            </a:r>
            <a:endParaRPr kumimoji="0" lang="ro-RO" sz="1700" b="0" i="0" u="none" strike="noStrike" kern="0" cap="none" spc="0" normalizeH="0" baseline="0" noProof="0" dirty="0">
              <a:ln>
                <a:noFill/>
              </a:ln>
              <a:solidFill>
                <a:schemeClr val="tx1"/>
              </a:solidFill>
              <a:effectLst/>
              <a:uLnTx/>
              <a:uFillTx/>
              <a:latin typeface="Aptos" panose="020B0004020202020204" pitchFamily="34" charset="0"/>
              <a:cs typeface="Times New Roman" panose="02020603050405020304" pitchFamily="18" charset="0"/>
              <a:sym typeface="Arial"/>
            </a:endParaRPr>
          </a:p>
          <a:p>
            <a:pPr marL="7429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ro-RO" sz="1700" b="0" i="0" u="none" strike="noStrike" kern="0" cap="none" spc="0" normalizeH="0" baseline="0" noProof="0" dirty="0">
                <a:ln>
                  <a:noFill/>
                </a:ln>
                <a:solidFill>
                  <a:schemeClr val="tx1"/>
                </a:solidFill>
                <a:effectLst/>
                <a:uLnTx/>
                <a:uFillTx/>
                <a:latin typeface="Aptos" panose="020B0004020202020204" pitchFamily="34" charset="0"/>
                <a:cs typeface="Times New Roman" panose="02020603050405020304" pitchFamily="18" charset="0"/>
                <a:sym typeface="Arial"/>
              </a:rPr>
              <a:t>Utilizatorii pot sa efectueze aceste operații prin introducerea sumei dorite și selectarea bancomatului, urmând să primească un cod OR pentru a-și ridica/depune banii.</a:t>
            </a:r>
            <a:endParaRPr lang="ro-RO" sz="1700" b="0" i="0" dirty="0">
              <a:solidFill>
                <a:schemeClr val="tx1"/>
              </a:solidFill>
              <a:effectLst/>
              <a:latin typeface="Aptos" panose="020B0004020202020204" pitchFamily="34" charset="0"/>
              <a:cs typeface="Times New Roman" panose="02020603050405020304" pitchFamily="18" charset="0"/>
            </a:endParaRPr>
          </a:p>
          <a:p>
            <a:pPr algn="l">
              <a:buFont typeface="+mj-lt"/>
              <a:buAutoNum type="arabicPeriod"/>
            </a:pPr>
            <a:r>
              <a:rPr lang="ro-RO" sz="1700" b="1" i="0" dirty="0">
                <a:solidFill>
                  <a:schemeClr val="tx1"/>
                </a:solidFill>
                <a:effectLst/>
                <a:latin typeface="Aptos" panose="020B0004020202020204" pitchFamily="34" charset="0"/>
                <a:cs typeface="Times New Roman" panose="02020603050405020304" pitchFamily="18" charset="0"/>
              </a:rPr>
              <a:t>Vizualizare tranzacții</a:t>
            </a:r>
          </a:p>
          <a:p>
            <a:pPr marL="7429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ro-RO" sz="1700" b="0" i="0" u="none" strike="noStrike" kern="0" cap="none" spc="0" normalizeH="0" baseline="0" noProof="0" dirty="0">
                <a:ln>
                  <a:noFill/>
                </a:ln>
                <a:solidFill>
                  <a:schemeClr val="tx1"/>
                </a:solidFill>
                <a:effectLst/>
                <a:uLnTx/>
                <a:uFillTx/>
                <a:latin typeface="Aptos" panose="020B0004020202020204" pitchFamily="34" charset="0"/>
                <a:cs typeface="Times New Roman" panose="02020603050405020304" pitchFamily="18" charset="0"/>
                <a:sym typeface="Arial"/>
              </a:rPr>
              <a:t>Utilizatorii pot vedea istoricul tranzacțiilor efectuate.</a:t>
            </a:r>
            <a:endParaRPr lang="ro-RO" sz="1700" b="1" i="0" dirty="0">
              <a:solidFill>
                <a:schemeClr val="tx1"/>
              </a:solidFill>
              <a:effectLst/>
              <a:latin typeface="Aptos" panose="020B0004020202020204" pitchFamily="34" charset="0"/>
              <a:cs typeface="Times New Roman" panose="02020603050405020304" pitchFamily="18" charset="0"/>
            </a:endParaRPr>
          </a:p>
          <a:p>
            <a:pPr algn="l">
              <a:buFont typeface="+mj-lt"/>
              <a:buAutoNum type="arabicPeriod"/>
            </a:pPr>
            <a:r>
              <a:rPr lang="ro-RO" sz="1700" b="1" dirty="0">
                <a:solidFill>
                  <a:schemeClr val="tx1"/>
                </a:solidFill>
                <a:latin typeface="Aptos" panose="020B0004020202020204" pitchFamily="34" charset="0"/>
                <a:cs typeface="Times New Roman" panose="02020603050405020304" pitchFamily="18" charset="0"/>
              </a:rPr>
              <a:t> Transfer bancar </a:t>
            </a:r>
          </a:p>
          <a:p>
            <a:pPr marL="7429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ro-RO" sz="1700" b="0" i="0" u="none" strike="noStrike" kern="0" cap="none" spc="0" normalizeH="0" baseline="0" noProof="0" dirty="0">
                <a:ln>
                  <a:noFill/>
                </a:ln>
                <a:solidFill>
                  <a:schemeClr val="tx1"/>
                </a:solidFill>
                <a:effectLst/>
                <a:uLnTx/>
                <a:uFillTx/>
                <a:latin typeface="Aptos" panose="020B0004020202020204" pitchFamily="34" charset="0"/>
                <a:cs typeface="Times New Roman" panose="02020603050405020304" pitchFamily="18" charset="0"/>
                <a:sym typeface="Arial"/>
              </a:rPr>
              <a:t>Utilizatorii pot transfera bani in funcție de IBAN-ul destinatarului.</a:t>
            </a:r>
            <a:endParaRPr lang="ro-RO" sz="1700" b="1" dirty="0">
              <a:solidFill>
                <a:schemeClr val="tx1"/>
              </a:solidFill>
              <a:latin typeface="Aptos" panose="020B0004020202020204" pitchFamily="34" charset="0"/>
              <a:cs typeface="Times New Roman" panose="02020603050405020304" pitchFamily="18" charset="0"/>
            </a:endParaRPr>
          </a:p>
          <a:p>
            <a:pPr algn="l">
              <a:buFont typeface="+mj-lt"/>
              <a:buAutoNum type="arabicPeriod"/>
            </a:pPr>
            <a:r>
              <a:rPr lang="ro-RO" sz="1700" b="1" i="0" dirty="0">
                <a:solidFill>
                  <a:schemeClr val="tx1"/>
                </a:solidFill>
                <a:effectLst/>
                <a:latin typeface="Aptos" panose="020B0004020202020204" pitchFamily="34" charset="0"/>
                <a:cs typeface="Times New Roman" panose="02020603050405020304" pitchFamily="18" charset="0"/>
              </a:rPr>
              <a:t>Împrumuturi</a:t>
            </a:r>
          </a:p>
          <a:p>
            <a:pPr marL="7429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ro-RO" sz="1700" b="0" i="0" u="none" strike="noStrike" kern="0" cap="none" spc="0" normalizeH="0" baseline="0" noProof="0" dirty="0">
                <a:ln>
                  <a:noFill/>
                </a:ln>
                <a:solidFill>
                  <a:schemeClr val="tx1"/>
                </a:solidFill>
                <a:effectLst/>
                <a:uLnTx/>
                <a:uFillTx/>
                <a:latin typeface="Aptos" panose="020B0004020202020204" pitchFamily="34" charset="0"/>
                <a:cs typeface="Times New Roman" panose="02020603050405020304" pitchFamily="18" charset="0"/>
                <a:sym typeface="Arial"/>
              </a:rPr>
              <a:t>Utilizatorii pot lua împrumuturi, fiind ajutați de un calculator pentru estimarea ratei lunare.</a:t>
            </a:r>
            <a:endParaRPr lang="ro-RO" sz="1700" b="1" i="0" dirty="0">
              <a:solidFill>
                <a:schemeClr val="tx1"/>
              </a:solidFill>
              <a:effectLst/>
              <a:latin typeface="Aptos" panose="020B0004020202020204" pitchFamily="34" charset="0"/>
              <a:cs typeface="Times New Roman" panose="02020603050405020304" pitchFamily="18" charset="0"/>
            </a:endParaRPr>
          </a:p>
          <a:p>
            <a:pPr algn="l">
              <a:buFont typeface="+mj-lt"/>
              <a:buAutoNum type="arabicPeriod"/>
            </a:pPr>
            <a:r>
              <a:rPr lang="ro-RO" sz="1700" b="1" dirty="0">
                <a:solidFill>
                  <a:schemeClr val="tx1"/>
                </a:solidFill>
                <a:latin typeface="Aptos" panose="020B0004020202020204" pitchFamily="34" charset="0"/>
                <a:cs typeface="Times New Roman" panose="02020603050405020304" pitchFamily="18" charset="0"/>
              </a:rPr>
              <a:t>Pagina Help</a:t>
            </a:r>
          </a:p>
          <a:p>
            <a:pPr marL="7429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ro-RO" sz="1700" b="0" i="0" u="none" strike="noStrike" kern="0" cap="none" spc="0" normalizeH="0" baseline="0" noProof="0" dirty="0">
                <a:ln>
                  <a:noFill/>
                </a:ln>
                <a:solidFill>
                  <a:schemeClr val="tx1"/>
                </a:solidFill>
                <a:effectLst/>
                <a:uLnTx/>
                <a:uFillTx/>
                <a:latin typeface="Aptos" panose="020B0004020202020204" pitchFamily="34" charset="0"/>
                <a:cs typeface="Times New Roman" panose="02020603050405020304" pitchFamily="18" charset="0"/>
                <a:sym typeface="Arial"/>
              </a:rPr>
              <a:t>În cazul unor nelămuriri, utilizatorii pot accesa această pagina pentru a găsi răspunsul la unele întrebari sau pentru a contacta help center-ul.</a:t>
            </a:r>
          </a:p>
          <a:p>
            <a:pPr algn="l"/>
            <a:endParaRPr lang="ro-RO" sz="1600" b="1" i="0" dirty="0">
              <a:solidFill>
                <a:schemeClr val="tx1"/>
              </a:solidFill>
              <a:effectLst/>
              <a:latin typeface="Times New Roman" panose="02020603050405020304" pitchFamily="18" charset="0"/>
              <a:cs typeface="Times New Roman" panose="02020603050405020304" pitchFamily="18" charset="0"/>
            </a:endParaRPr>
          </a:p>
          <a:p>
            <a:pPr marL="457200" lvl="1"/>
            <a:endParaRPr lang="ro-RO" sz="1600" b="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1339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E8AC99-AFE5-8765-BDCC-97A475B52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599" y="713321"/>
            <a:ext cx="5431357" cy="5431357"/>
          </a:xfrm>
          <a:prstGeom prst="rect">
            <a:avLst/>
          </a:prstGeom>
        </p:spPr>
      </p:pic>
      <p:sp>
        <p:nvSpPr>
          <p:cNvPr id="2" name="Subtitle 1">
            <a:extLst>
              <a:ext uri="{FF2B5EF4-FFF2-40B4-BE49-F238E27FC236}">
                <a16:creationId xmlns:a16="http://schemas.microsoft.com/office/drawing/2014/main" id="{3C641313-4EE9-37AF-00C8-829EFEEFB76A}"/>
              </a:ext>
            </a:extLst>
          </p:cNvPr>
          <p:cNvSpPr>
            <a:spLocks noGrp="1"/>
          </p:cNvSpPr>
          <p:nvPr>
            <p:ph type="subTitle" idx="1"/>
          </p:nvPr>
        </p:nvSpPr>
        <p:spPr>
          <a:xfrm>
            <a:off x="324659" y="388661"/>
            <a:ext cx="11131617" cy="736059"/>
          </a:xfrm>
        </p:spPr>
        <p:txBody>
          <a:bodyPr/>
          <a:lstStyle/>
          <a:p>
            <a:r>
              <a:rPr lang="ro-RO" sz="4000" b="1" dirty="0"/>
              <a:t>Modalități de implementare – frontend</a:t>
            </a:r>
            <a:endParaRPr lang="en-US" sz="4000" b="1" dirty="0"/>
          </a:p>
        </p:txBody>
      </p:sp>
      <p:sp>
        <p:nvSpPr>
          <p:cNvPr id="4" name="TextBox 3">
            <a:extLst>
              <a:ext uri="{FF2B5EF4-FFF2-40B4-BE49-F238E27FC236}">
                <a16:creationId xmlns:a16="http://schemas.microsoft.com/office/drawing/2014/main" id="{6B29D503-50F4-38D9-9C50-97014BCE4340}"/>
              </a:ext>
            </a:extLst>
          </p:cNvPr>
          <p:cNvSpPr txBox="1"/>
          <p:nvPr/>
        </p:nvSpPr>
        <p:spPr>
          <a:xfrm>
            <a:off x="0" y="1582339"/>
            <a:ext cx="6380941" cy="3693319"/>
          </a:xfrm>
          <a:prstGeom prst="rect">
            <a:avLst/>
          </a:prstGeom>
          <a:noFill/>
        </p:spPr>
        <p:txBody>
          <a:bodyPr wrap="square" rtlCol="0">
            <a:spAutoFit/>
          </a:bodyPr>
          <a:lstStyle/>
          <a:p>
            <a:pPr algn="l"/>
            <a:endParaRPr lang="ro-RO" sz="1800" b="1" i="0" dirty="0">
              <a:solidFill>
                <a:schemeClr val="tx1"/>
              </a:solidFill>
              <a:effectLst/>
              <a:latin typeface="Aptos" panose="020B0004020202020204" pitchFamily="34" charset="0"/>
              <a:cs typeface="Times New Roman" panose="02020603050405020304" pitchFamily="18" charset="0"/>
            </a:endParaRPr>
          </a:p>
          <a:p>
            <a:pPr marL="457200" lvl="1"/>
            <a:r>
              <a:rPr lang="ro-RO" sz="1800" b="0" i="0" dirty="0">
                <a:solidFill>
                  <a:schemeClr val="tx1"/>
                </a:solidFill>
                <a:effectLst/>
                <a:latin typeface="Aptos" panose="020B0004020202020204" pitchFamily="34" charset="0"/>
                <a:cs typeface="Times New Roman" panose="02020603050405020304" pitchFamily="18" charset="0"/>
              </a:rPr>
              <a:t>	În dezvoltarea frontend-ului platformei de e-banking, au fost utilizate HTML și CSS pentru a crea interfața utilizatorului. Această abordare asigură o experiență uniformă și intuitivă pentru utilizatori, facilitând navigarea și interacțiunea cu diversele funcționalități bancare.Interfața prietenoasă și eficientă nu doar că atrage utilizatorii, dar și îi motivează să folosească activ serviciile bancare online.</a:t>
            </a:r>
          </a:p>
          <a:p>
            <a:pPr marL="457200" lvl="1"/>
            <a:r>
              <a:rPr lang="ro-RO" sz="1800" dirty="0">
                <a:solidFill>
                  <a:schemeClr val="tx1"/>
                </a:solidFill>
                <a:latin typeface="Aptos" panose="020B0004020202020204" pitchFamily="34" charset="0"/>
                <a:cs typeface="Times New Roman" panose="02020603050405020304" pitchFamily="18" charset="0"/>
              </a:rPr>
              <a:t>	</a:t>
            </a:r>
            <a:r>
              <a:rPr lang="ro-RO" sz="1800" b="0" i="0" dirty="0">
                <a:solidFill>
                  <a:schemeClr val="tx1"/>
                </a:solidFill>
                <a:effectLst/>
                <a:latin typeface="Aptos" panose="020B0004020202020204" pitchFamily="34" charset="0"/>
                <a:cs typeface="Times New Roman" panose="02020603050405020304" pitchFamily="18" charset="0"/>
              </a:rPr>
              <a:t>Pașii următori includ implementarea funcționalităților JavaScript pentru a filtra datele de intrare și a afișa dinamic conținutul, îmbunătățind astfel interactivitatea și personalizarea platformei.</a:t>
            </a:r>
          </a:p>
        </p:txBody>
      </p:sp>
    </p:spTree>
    <p:extLst>
      <p:ext uri="{BB962C8B-B14F-4D97-AF65-F5344CB8AC3E}">
        <p14:creationId xmlns:p14="http://schemas.microsoft.com/office/powerpoint/2010/main" val="1777550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E8AC99-AFE5-8765-BDCC-97A475B52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599" y="713321"/>
            <a:ext cx="5431357" cy="5431357"/>
          </a:xfrm>
          <a:prstGeom prst="rect">
            <a:avLst/>
          </a:prstGeom>
        </p:spPr>
      </p:pic>
      <p:sp>
        <p:nvSpPr>
          <p:cNvPr id="2" name="Subtitle 1">
            <a:extLst>
              <a:ext uri="{FF2B5EF4-FFF2-40B4-BE49-F238E27FC236}">
                <a16:creationId xmlns:a16="http://schemas.microsoft.com/office/drawing/2014/main" id="{3C641313-4EE9-37AF-00C8-829EFEEFB76A}"/>
              </a:ext>
            </a:extLst>
          </p:cNvPr>
          <p:cNvSpPr>
            <a:spLocks noGrp="1"/>
          </p:cNvSpPr>
          <p:nvPr>
            <p:ph type="subTitle" idx="1"/>
          </p:nvPr>
        </p:nvSpPr>
        <p:spPr>
          <a:xfrm>
            <a:off x="324659" y="388661"/>
            <a:ext cx="11131617" cy="736059"/>
          </a:xfrm>
        </p:spPr>
        <p:txBody>
          <a:bodyPr/>
          <a:lstStyle/>
          <a:p>
            <a:r>
              <a:rPr lang="ro-RO" sz="4000" b="1" dirty="0"/>
              <a:t>Modalități de implementare – backend</a:t>
            </a:r>
            <a:endParaRPr lang="en-US" sz="4000" b="1" dirty="0"/>
          </a:p>
        </p:txBody>
      </p:sp>
      <p:sp>
        <p:nvSpPr>
          <p:cNvPr id="4" name="TextBox 3">
            <a:extLst>
              <a:ext uri="{FF2B5EF4-FFF2-40B4-BE49-F238E27FC236}">
                <a16:creationId xmlns:a16="http://schemas.microsoft.com/office/drawing/2014/main" id="{6B29D503-50F4-38D9-9C50-97014BCE4340}"/>
              </a:ext>
            </a:extLst>
          </p:cNvPr>
          <p:cNvSpPr txBox="1"/>
          <p:nvPr/>
        </p:nvSpPr>
        <p:spPr>
          <a:xfrm>
            <a:off x="55044" y="1741873"/>
            <a:ext cx="6380941" cy="4062651"/>
          </a:xfrm>
          <a:prstGeom prst="rect">
            <a:avLst/>
          </a:prstGeom>
          <a:noFill/>
        </p:spPr>
        <p:txBody>
          <a:bodyPr wrap="square" rtlCol="0">
            <a:spAutoFit/>
          </a:bodyPr>
          <a:lstStyle/>
          <a:p>
            <a:pPr algn="l"/>
            <a:endParaRPr lang="ro-RO" sz="1800" b="1" i="0" dirty="0">
              <a:solidFill>
                <a:schemeClr val="tx1"/>
              </a:solidFill>
              <a:effectLst/>
              <a:latin typeface="Aptos" panose="020B0004020202020204" pitchFamily="34" charset="0"/>
              <a:cs typeface="Times New Roman" panose="02020603050405020304" pitchFamily="18" charset="0"/>
            </a:endParaRPr>
          </a:p>
          <a:p>
            <a:pPr marL="457200" lvl="1"/>
            <a:r>
              <a:rPr lang="ro-RO" sz="1800" b="0" i="0" dirty="0">
                <a:solidFill>
                  <a:schemeClr val="tx1"/>
                </a:solidFill>
                <a:effectLst/>
                <a:latin typeface="Aptos" panose="020B0004020202020204" pitchFamily="34" charset="0"/>
                <a:cs typeface="Times New Roman" panose="02020603050405020304" pitchFamily="18" charset="0"/>
              </a:rPr>
              <a:t>	În dezvoltarea </a:t>
            </a:r>
            <a:r>
              <a:rPr lang="ro-RO" sz="1800" b="0" i="0" dirty="0" err="1">
                <a:solidFill>
                  <a:schemeClr val="tx1"/>
                </a:solidFill>
                <a:effectLst/>
                <a:latin typeface="Aptos" panose="020B0004020202020204" pitchFamily="34" charset="0"/>
                <a:cs typeface="Times New Roman" panose="02020603050405020304" pitchFamily="18" charset="0"/>
              </a:rPr>
              <a:t>backend</a:t>
            </a:r>
            <a:r>
              <a:rPr lang="ro-RO" sz="1800" b="0" i="0" dirty="0">
                <a:solidFill>
                  <a:schemeClr val="tx1"/>
                </a:solidFill>
                <a:effectLst/>
                <a:latin typeface="Aptos" panose="020B0004020202020204" pitchFamily="34" charset="0"/>
                <a:cs typeface="Times New Roman" panose="02020603050405020304" pitchFamily="18" charset="0"/>
              </a:rPr>
              <a:t>-ului platformei de e-banking, a fost utilizat limbajul Java, datorită flexibilității acestuia în dezvoltarea aplicațiilor web. Am folosit </a:t>
            </a:r>
            <a:r>
              <a:rPr lang="ro-RO" sz="1800" b="0" i="0" dirty="0" err="1">
                <a:solidFill>
                  <a:schemeClr val="tx1"/>
                </a:solidFill>
                <a:effectLst/>
                <a:latin typeface="Aptos" panose="020B0004020202020204" pitchFamily="34" charset="0"/>
                <a:cs typeface="Times New Roman" panose="02020603050405020304" pitchFamily="18" charset="0"/>
              </a:rPr>
              <a:t>JavaServerPage</a:t>
            </a:r>
            <a:r>
              <a:rPr lang="ro-RO" sz="1800" b="0" i="0" dirty="0">
                <a:solidFill>
                  <a:schemeClr val="tx1"/>
                </a:solidFill>
                <a:effectLst/>
                <a:latin typeface="Aptos" panose="020B0004020202020204" pitchFamily="34" charset="0"/>
                <a:cs typeface="Times New Roman" panose="02020603050405020304" pitchFamily="18" charset="0"/>
              </a:rPr>
              <a:t>(JSP) pentru a facilita generarea dinamică a conținutului web și pentru a permite o separare clară între logică și prezentare. </a:t>
            </a:r>
          </a:p>
          <a:p>
            <a:pPr marL="457200" lvl="1"/>
            <a:r>
              <a:rPr lang="ro-RO" sz="1800" b="0" i="0" dirty="0">
                <a:solidFill>
                  <a:schemeClr val="tx1"/>
                </a:solidFill>
                <a:effectLst/>
                <a:latin typeface="Aptos" panose="020B0004020202020204" pitchFamily="34" charset="0"/>
                <a:cs typeface="Times New Roman" panose="02020603050405020304" pitchFamily="18" charset="0"/>
              </a:rPr>
              <a:t>	JSP ne-a oferit posibilitatea de a incorpora cod Java direct în paginile HTML, permițându-ne să manipulăm eficient datele de pe server, dar și pe cele aflate în baza de date. Baza de date a fost creată în </a:t>
            </a:r>
            <a:r>
              <a:rPr lang="ro-RO" sz="1800" b="0" i="0" dirty="0" err="1">
                <a:solidFill>
                  <a:schemeClr val="tx1"/>
                </a:solidFill>
                <a:effectLst/>
                <a:latin typeface="Aptos" panose="020B0004020202020204" pitchFamily="34" charset="0"/>
                <a:cs typeface="Times New Roman" panose="02020603050405020304" pitchFamily="18" charset="0"/>
              </a:rPr>
              <a:t>MySQL</a:t>
            </a:r>
            <a:r>
              <a:rPr lang="ro-RO" sz="1800" b="0" i="0" dirty="0">
                <a:solidFill>
                  <a:schemeClr val="tx1"/>
                </a:solidFill>
                <a:effectLst/>
                <a:latin typeface="Aptos" panose="020B0004020202020204" pitchFamily="34" charset="0"/>
                <a:cs typeface="Times New Roman" panose="02020603050405020304" pitchFamily="18" charset="0"/>
              </a:rPr>
              <a:t> și este folosită pentru a avea o evidență clară a conturilor, tranzacțiilor și împrumuturilor. De asemenea, am utilizat </a:t>
            </a:r>
            <a:r>
              <a:rPr lang="ro-RO" sz="1800" b="0" i="0" dirty="0" err="1">
                <a:solidFill>
                  <a:schemeClr val="tx1"/>
                </a:solidFill>
                <a:effectLst/>
                <a:latin typeface="Aptos" panose="020B0004020202020204" pitchFamily="34" charset="0"/>
                <a:cs typeface="Times New Roman" panose="02020603050405020304" pitchFamily="18" charset="0"/>
              </a:rPr>
              <a:t>Servlets</a:t>
            </a:r>
            <a:r>
              <a:rPr lang="ro-RO" sz="1800" b="0" i="0" dirty="0">
                <a:solidFill>
                  <a:schemeClr val="tx1"/>
                </a:solidFill>
                <a:effectLst/>
                <a:latin typeface="Aptos" panose="020B0004020202020204" pitchFamily="34" charset="0"/>
                <a:cs typeface="Times New Roman" panose="02020603050405020304" pitchFamily="18" charset="0"/>
              </a:rPr>
              <a:t> pentru a gestiona cererile HTTP.</a:t>
            </a:r>
            <a:r>
              <a:rPr lang="en-US" sz="2400" b="0" i="0" dirty="0">
                <a:solidFill>
                  <a:srgbClr val="ECECEC"/>
                </a:solidFill>
                <a:effectLst/>
                <a:highlight>
                  <a:srgbClr val="212121"/>
                </a:highlight>
                <a:latin typeface="ui-sans-serif"/>
              </a:rPr>
              <a:t> </a:t>
            </a:r>
            <a:endParaRPr lang="ro-RO" sz="1600" b="1"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680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
            <a:extLst>
              <a:ext uri="{FF2B5EF4-FFF2-40B4-BE49-F238E27FC236}">
                <a16:creationId xmlns:a16="http://schemas.microsoft.com/office/drawing/2014/main" id="{7CA61540-1C48-0833-187C-01F891C6265C}"/>
              </a:ext>
            </a:extLst>
          </p:cNvPr>
          <p:cNvSpPr txBox="1">
            <a:spLocks/>
          </p:cNvSpPr>
          <p:nvPr/>
        </p:nvSpPr>
        <p:spPr>
          <a:xfrm>
            <a:off x="466326" y="135229"/>
            <a:ext cx="11131617" cy="736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15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l" rtl="0" eaLnBrk="1" hangingPunct="1">
              <a:lnSpc>
                <a:spcPct val="115000"/>
              </a:lnSpc>
              <a:spcBef>
                <a:spcPts val="2133"/>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l" rtl="0" eaLnBrk="1" hangingPunct="1">
              <a:lnSpc>
                <a:spcPct val="115000"/>
              </a:lnSpc>
              <a:spcBef>
                <a:spcPts val="2133"/>
              </a:spcBef>
              <a:spcAft>
                <a:spcPts val="2133"/>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r>
              <a:rPr lang="ro-RO" sz="4000" b="1" dirty="0"/>
              <a:t>Interfața web</a:t>
            </a:r>
            <a:endParaRPr lang="en-US" sz="4000" b="1" dirty="0"/>
          </a:p>
        </p:txBody>
      </p:sp>
      <p:pic>
        <p:nvPicPr>
          <p:cNvPr id="8" name="Picture 7">
            <a:extLst>
              <a:ext uri="{FF2B5EF4-FFF2-40B4-BE49-F238E27FC236}">
                <a16:creationId xmlns:a16="http://schemas.microsoft.com/office/drawing/2014/main" id="{2A209A43-030B-86A6-CC44-68B641BE9F72}"/>
              </a:ext>
            </a:extLst>
          </p:cNvPr>
          <p:cNvPicPr>
            <a:picLocks noChangeAspect="1"/>
          </p:cNvPicPr>
          <p:nvPr/>
        </p:nvPicPr>
        <p:blipFill>
          <a:blip r:embed="rId2"/>
          <a:stretch>
            <a:fillRect/>
          </a:stretch>
        </p:blipFill>
        <p:spPr>
          <a:xfrm>
            <a:off x="514428" y="1101257"/>
            <a:ext cx="3586976" cy="2760290"/>
          </a:xfrm>
          <a:prstGeom prst="rect">
            <a:avLst/>
          </a:prstGeom>
        </p:spPr>
      </p:pic>
      <p:cxnSp>
        <p:nvCxnSpPr>
          <p:cNvPr id="10" name="Straight Arrow Connector 9">
            <a:extLst>
              <a:ext uri="{FF2B5EF4-FFF2-40B4-BE49-F238E27FC236}">
                <a16:creationId xmlns:a16="http://schemas.microsoft.com/office/drawing/2014/main" id="{D60D7B5A-8A7B-EBD7-CD33-AD09BEA9506B}"/>
              </a:ext>
            </a:extLst>
          </p:cNvPr>
          <p:cNvCxnSpPr>
            <a:cxnSpLocks/>
          </p:cNvCxnSpPr>
          <p:nvPr/>
        </p:nvCxnSpPr>
        <p:spPr>
          <a:xfrm flipV="1">
            <a:off x="4829577" y="1384479"/>
            <a:ext cx="2189409" cy="87576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9DD608E0-B7FA-59A8-DC33-9AE5D7A7E003}"/>
              </a:ext>
            </a:extLst>
          </p:cNvPr>
          <p:cNvCxnSpPr>
            <a:cxnSpLocks/>
          </p:cNvCxnSpPr>
          <p:nvPr/>
        </p:nvCxnSpPr>
        <p:spPr>
          <a:xfrm>
            <a:off x="4829577" y="2852670"/>
            <a:ext cx="1114023" cy="188675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4" name="Picture 13">
            <a:extLst>
              <a:ext uri="{FF2B5EF4-FFF2-40B4-BE49-F238E27FC236}">
                <a16:creationId xmlns:a16="http://schemas.microsoft.com/office/drawing/2014/main" id="{ADCACBC5-8227-C5D5-BA90-3EED9F150237}"/>
              </a:ext>
            </a:extLst>
          </p:cNvPr>
          <p:cNvPicPr>
            <a:picLocks noChangeAspect="1"/>
          </p:cNvPicPr>
          <p:nvPr/>
        </p:nvPicPr>
        <p:blipFill>
          <a:blip r:embed="rId3"/>
          <a:stretch>
            <a:fillRect/>
          </a:stretch>
        </p:blipFill>
        <p:spPr>
          <a:xfrm>
            <a:off x="7570864" y="164069"/>
            <a:ext cx="3298906" cy="2977584"/>
          </a:xfrm>
          <a:prstGeom prst="rect">
            <a:avLst/>
          </a:prstGeom>
        </p:spPr>
      </p:pic>
      <p:pic>
        <p:nvPicPr>
          <p:cNvPr id="16" name="Picture 15">
            <a:extLst>
              <a:ext uri="{FF2B5EF4-FFF2-40B4-BE49-F238E27FC236}">
                <a16:creationId xmlns:a16="http://schemas.microsoft.com/office/drawing/2014/main" id="{299DD7B2-18E3-90D4-A1FF-0AEB0AF9C642}"/>
              </a:ext>
            </a:extLst>
          </p:cNvPr>
          <p:cNvPicPr>
            <a:picLocks noChangeAspect="1"/>
          </p:cNvPicPr>
          <p:nvPr/>
        </p:nvPicPr>
        <p:blipFill>
          <a:blip r:embed="rId4"/>
          <a:stretch>
            <a:fillRect/>
          </a:stretch>
        </p:blipFill>
        <p:spPr>
          <a:xfrm>
            <a:off x="6096000" y="3568213"/>
            <a:ext cx="5759474" cy="3140917"/>
          </a:xfrm>
          <a:prstGeom prst="rect">
            <a:avLst/>
          </a:prstGeom>
        </p:spPr>
      </p:pic>
      <p:pic>
        <p:nvPicPr>
          <p:cNvPr id="22" name="Picture 21">
            <a:extLst>
              <a:ext uri="{FF2B5EF4-FFF2-40B4-BE49-F238E27FC236}">
                <a16:creationId xmlns:a16="http://schemas.microsoft.com/office/drawing/2014/main" id="{1B5AA909-DEF7-AD02-D5BE-4C1F155AC81F}"/>
              </a:ext>
            </a:extLst>
          </p:cNvPr>
          <p:cNvPicPr>
            <a:picLocks noChangeAspect="1"/>
          </p:cNvPicPr>
          <p:nvPr/>
        </p:nvPicPr>
        <p:blipFill>
          <a:blip r:embed="rId5"/>
          <a:stretch>
            <a:fillRect/>
          </a:stretch>
        </p:blipFill>
        <p:spPr>
          <a:xfrm>
            <a:off x="2300183" y="4091516"/>
            <a:ext cx="2453194" cy="2576786"/>
          </a:xfrm>
          <a:prstGeom prst="rect">
            <a:avLst/>
          </a:prstGeom>
        </p:spPr>
      </p:pic>
      <p:cxnSp>
        <p:nvCxnSpPr>
          <p:cNvPr id="24" name="Connector: Elbow 23">
            <a:extLst>
              <a:ext uri="{FF2B5EF4-FFF2-40B4-BE49-F238E27FC236}">
                <a16:creationId xmlns:a16="http://schemas.microsoft.com/office/drawing/2014/main" id="{17801C76-557C-88E3-884E-8C5517CD55DE}"/>
              </a:ext>
            </a:extLst>
          </p:cNvPr>
          <p:cNvCxnSpPr>
            <a:cxnSpLocks/>
          </p:cNvCxnSpPr>
          <p:nvPr/>
        </p:nvCxnSpPr>
        <p:spPr>
          <a:xfrm rot="16200000" flipH="1">
            <a:off x="629032" y="4297134"/>
            <a:ext cx="1873881" cy="1316025"/>
          </a:xfrm>
          <a:prstGeom prst="bentConnector3">
            <a:avLst>
              <a:gd name="adj1" fmla="val 99828"/>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566142957"/>
      </p:ext>
    </p:extLst>
  </p:cSld>
  <p:clrMapOvr>
    <a:masterClrMapping/>
  </p:clrMapOvr>
</p:sld>
</file>

<file path=ppt/theme/theme1.xml><?xml version="1.0" encoding="utf-8"?>
<a:theme xmlns:a="http://schemas.openxmlformats.org/drawingml/2006/main" name="Marketing Plan Template">
  <a:themeElements>
    <a:clrScheme name="Simple Light">
      <a:dk1>
        <a:srgbClr val="1A008B"/>
      </a:dk1>
      <a:lt1>
        <a:srgbClr val="FFFFFF"/>
      </a:lt1>
      <a:dk2>
        <a:srgbClr val="DCE7FF"/>
      </a:dk2>
      <a:lt2>
        <a:srgbClr val="FFF400"/>
      </a:lt2>
      <a:accent1>
        <a:srgbClr val="F5D304"/>
      </a:accent1>
      <a:accent2>
        <a:srgbClr val="D37C00"/>
      </a:accent2>
      <a:accent3>
        <a:srgbClr val="BAE0F6"/>
      </a:accent3>
      <a:accent4>
        <a:srgbClr val="77B7FF"/>
      </a:accent4>
      <a:accent5>
        <a:srgbClr val="008FF9"/>
      </a:accent5>
      <a:accent6>
        <a:srgbClr val="FFFFFF"/>
      </a:accent6>
      <a:hlink>
        <a:srgbClr val="1A008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Cyber Cash MK Plan by Slidesgo</Template>
  <TotalTime>260</TotalTime>
  <Words>745</Words>
  <Application>Microsoft Office PowerPoint</Application>
  <PresentationFormat>Widescreen</PresentationFormat>
  <Paragraphs>75</Paragraphs>
  <Slides>16</Slides>
  <Notes>0</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16</vt:i4>
      </vt:variant>
    </vt:vector>
  </HeadingPairs>
  <TitlesOfParts>
    <vt:vector size="35" baseType="lpstr">
      <vt:lpstr>Aptos</vt:lpstr>
      <vt:lpstr>Arial</vt:lpstr>
      <vt:lpstr>Calibri</vt:lpstr>
      <vt:lpstr>Catamaran Light</vt:lpstr>
      <vt:lpstr>Fira Sans Extra Condensed Medium</vt:lpstr>
      <vt:lpstr>Livvic</vt:lpstr>
      <vt:lpstr>Nunito Light</vt:lpstr>
      <vt:lpstr>Open Sans</vt:lpstr>
      <vt:lpstr>Proxima Nova</vt:lpstr>
      <vt:lpstr>Proxima Nova Semibold</vt:lpstr>
      <vt:lpstr>Raleway</vt:lpstr>
      <vt:lpstr>Times New Roman</vt:lpstr>
      <vt:lpstr>ui-sans-serif</vt:lpstr>
      <vt:lpstr>Wix Madefor Display ExtraBold</vt:lpstr>
      <vt:lpstr>Marketing Plan Template</vt:lpstr>
      <vt:lpstr>Slidesgo Final Pages</vt:lpstr>
      <vt:lpstr>Engineering Project Proposal by Slidesgo</vt:lpstr>
      <vt:lpstr>1_SlidesGo Final Pages</vt:lpstr>
      <vt:lpstr>2_Slidesgo Final Pages</vt:lpstr>
      <vt:lpstr>M&amp;A platforma de ebanking</vt:lpstr>
      <vt:lpstr>Tema avută în vedere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A&amp;M platforma de ebanking</dc:title>
  <dc:creator>Adelina Constantinescu</dc:creator>
  <cp:lastModifiedBy>Mara Anghelina</cp:lastModifiedBy>
  <cp:revision>19</cp:revision>
  <dcterms:created xsi:type="dcterms:W3CDTF">2024-05-29T12:55:59Z</dcterms:created>
  <dcterms:modified xsi:type="dcterms:W3CDTF">2025-01-21T14:24:29Z</dcterms:modified>
</cp:coreProperties>
</file>